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tags/tag10.xml" ContentType="application/vnd.openxmlformats-officedocument.presentationml.tags+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tags/tag12.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3.xml" ContentType="application/vnd.openxmlformats-officedocument.presentationml.tags+xml"/>
  <Override PartName="/ppt/notesSlides/notesSlide23.xml" ContentType="application/vnd.openxmlformats-officedocument.presentationml.notesSlide+xml"/>
  <Override PartName="/ppt/tags/tag14.xml" ContentType="application/vnd.openxmlformats-officedocument.presentationml.tags+xml"/>
  <Override PartName="/ppt/notesSlides/notesSlide24.xml" ContentType="application/vnd.openxmlformats-officedocument.presentationml.notesSlide+xml"/>
  <Override PartName="/ppt/tags/tag15.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6.xml" ContentType="application/vnd.openxmlformats-officedocument.presentationml.tags+xml"/>
  <Override PartName="/ppt/notesSlides/notesSlide28.xml" ContentType="application/vnd.openxmlformats-officedocument.presentationml.notesSlide+xml"/>
  <Override PartName="/ppt/tags/tag17.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8.xml" ContentType="application/vnd.openxmlformats-officedocument.presentationml.tags+xml"/>
  <Override PartName="/ppt/notesSlides/notesSlide32.xml" ContentType="application/vnd.openxmlformats-officedocument.presentationml.notesSlide+xml"/>
  <Override PartName="/ppt/tags/tag19.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20.xml" ContentType="application/vnd.openxmlformats-officedocument.presentationml.tags+xml"/>
  <Override PartName="/ppt/notesSlides/notesSlide35.xml" ContentType="application/vnd.openxmlformats-officedocument.presentationml.notesSlide+xml"/>
  <Override PartName="/ppt/tags/tag21.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22.xml" ContentType="application/vnd.openxmlformats-officedocument.presentationml.tags+xml"/>
  <Override PartName="/ppt/notesSlides/notesSlide39.xml" ContentType="application/vnd.openxmlformats-officedocument.presentationml.notesSlide+xml"/>
  <Override PartName="/ppt/tags/tag23.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24.xml" ContentType="application/vnd.openxmlformats-officedocument.presentationml.tags+xml"/>
  <Override PartName="/ppt/notesSlides/notesSlide43.xml" ContentType="application/vnd.openxmlformats-officedocument.presentationml.notesSlide+xml"/>
  <Override PartName="/ppt/tags/tag25.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26.xml" ContentType="application/vnd.openxmlformats-officedocument.presentationml.tags+xml"/>
  <Override PartName="/ppt/notesSlides/notesSlide47.xml" ContentType="application/vnd.openxmlformats-officedocument.presentationml.notesSlide+xml"/>
  <Override PartName="/ppt/tags/tag27.xml" ContentType="application/vnd.openxmlformats-officedocument.presentationml.tags+xml"/>
  <Override PartName="/ppt/notesSlides/notesSlide48.xml" ContentType="application/vnd.openxmlformats-officedocument.presentationml.notesSlide+xml"/>
  <Override PartName="/ppt/tags/tag28.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tags/tag29.xml" ContentType="application/vnd.openxmlformats-officedocument.presentationml.tags+xml"/>
  <Override PartName="/ppt/notesSlides/notesSlide59.xml" ContentType="application/vnd.openxmlformats-officedocument.presentationml.notesSlide+xml"/>
  <Override PartName="/ppt/tags/tag30.xml" ContentType="application/vnd.openxmlformats-officedocument.presentationml.tags+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tags/tag31.xml" ContentType="application/vnd.openxmlformats-officedocument.presentationml.tags+xml"/>
  <Override PartName="/ppt/notesSlides/notesSlide63.xml" ContentType="application/vnd.openxmlformats-officedocument.presentationml.notesSlide+xml"/>
  <Override PartName="/ppt/tags/tag32.xml" ContentType="application/vnd.openxmlformats-officedocument.presentationml.tags+xml"/>
  <Override PartName="/ppt/notesSlides/notesSlide64.xml" ContentType="application/vnd.openxmlformats-officedocument.presentationml.notesSlide+xml"/>
  <Override PartName="/ppt/tags/tag33.xml" ContentType="application/vnd.openxmlformats-officedocument.presentationml.tags+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tags/tag34.xml" ContentType="application/vnd.openxmlformats-officedocument.presentationml.tags+xml"/>
  <Override PartName="/ppt/notesSlides/notesSlide67.xml" ContentType="application/vnd.openxmlformats-officedocument.presentationml.notesSlide+xml"/>
  <Override PartName="/ppt/tags/tag35.xml" ContentType="application/vnd.openxmlformats-officedocument.presentationml.tags+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36.xml" ContentType="application/vnd.openxmlformats-officedocument.presentationml.tags+xml"/>
  <Override PartName="/ppt/notesSlides/notesSlide70.xml" ContentType="application/vnd.openxmlformats-officedocument.presentationml.notesSlide+xml"/>
  <Override PartName="/ppt/tags/tag37.xml" ContentType="application/vnd.openxmlformats-officedocument.presentationml.tags+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tags/tag38.xml" ContentType="application/vnd.openxmlformats-officedocument.presentationml.tags+xml"/>
  <Override PartName="/ppt/notesSlides/notesSlide73.xml" ContentType="application/vnd.openxmlformats-officedocument.presentationml.notesSlide+xml"/>
  <Override PartName="/ppt/tags/tag39.xml" ContentType="application/vnd.openxmlformats-officedocument.presentationml.tags+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tags/tag40.xml" ContentType="application/vnd.openxmlformats-officedocument.presentationml.tags+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tags/tag41.xml" ContentType="application/vnd.openxmlformats-officedocument.presentationml.tags+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tags/tag42.xml" ContentType="application/vnd.openxmlformats-officedocument.presentationml.tags+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57" r:id="rId4"/>
  </p:sldMasterIdLst>
  <p:notesMasterIdLst>
    <p:notesMasterId r:id="rId89"/>
  </p:notesMasterIdLst>
  <p:sldIdLst>
    <p:sldId id="1741" r:id="rId5"/>
    <p:sldId id="1740" r:id="rId6"/>
    <p:sldId id="1881" r:id="rId7"/>
    <p:sldId id="1742" r:id="rId8"/>
    <p:sldId id="1982" r:id="rId9"/>
    <p:sldId id="1024" r:id="rId10"/>
    <p:sldId id="1886" r:id="rId11"/>
    <p:sldId id="1743" r:id="rId12"/>
    <p:sldId id="1887" r:id="rId13"/>
    <p:sldId id="1888" r:id="rId14"/>
    <p:sldId id="1889" r:id="rId15"/>
    <p:sldId id="1890" r:id="rId16"/>
    <p:sldId id="1891" r:id="rId17"/>
    <p:sldId id="1892" r:id="rId18"/>
    <p:sldId id="1983" r:id="rId19"/>
    <p:sldId id="1984" r:id="rId20"/>
    <p:sldId id="1895" r:id="rId21"/>
    <p:sldId id="1896" r:id="rId22"/>
    <p:sldId id="1897" r:id="rId23"/>
    <p:sldId id="1898" r:id="rId24"/>
    <p:sldId id="1751" r:id="rId25"/>
    <p:sldId id="1752" r:id="rId26"/>
    <p:sldId id="844" r:id="rId27"/>
    <p:sldId id="1753" r:id="rId28"/>
    <p:sldId id="1899" r:id="rId29"/>
    <p:sldId id="1755" r:id="rId30"/>
    <p:sldId id="1900" r:id="rId31"/>
    <p:sldId id="979" r:id="rId32"/>
    <p:sldId id="1901" r:id="rId33"/>
    <p:sldId id="1902" r:id="rId34"/>
    <p:sldId id="1759" r:id="rId35"/>
    <p:sldId id="1760" r:id="rId36"/>
    <p:sldId id="1903" r:id="rId37"/>
    <p:sldId id="1904" r:id="rId38"/>
    <p:sldId id="1044" r:id="rId39"/>
    <p:sldId id="1905" r:id="rId40"/>
    <p:sldId id="1764" r:id="rId41"/>
    <p:sldId id="1906" r:id="rId42"/>
    <p:sldId id="1045" r:id="rId43"/>
    <p:sldId id="1907" r:id="rId44"/>
    <p:sldId id="1908" r:id="rId45"/>
    <p:sldId id="1909" r:id="rId46"/>
    <p:sldId id="838" r:id="rId47"/>
    <p:sldId id="1910" r:id="rId48"/>
    <p:sldId id="1911" r:id="rId49"/>
    <p:sldId id="1912" r:id="rId50"/>
    <p:sldId id="1065" r:id="rId51"/>
    <p:sldId id="1039" r:id="rId52"/>
    <p:sldId id="1913" r:id="rId53"/>
    <p:sldId id="1914" r:id="rId54"/>
    <p:sldId id="1915" r:id="rId55"/>
    <p:sldId id="1916" r:id="rId56"/>
    <p:sldId id="1917" r:id="rId57"/>
    <p:sldId id="1918" r:id="rId58"/>
    <p:sldId id="1919" r:id="rId59"/>
    <p:sldId id="1920" r:id="rId60"/>
    <p:sldId id="1921" r:id="rId61"/>
    <p:sldId id="1922" r:id="rId62"/>
    <p:sldId id="1923" r:id="rId63"/>
    <p:sldId id="1988" r:id="rId64"/>
    <p:sldId id="1924" r:id="rId65"/>
    <p:sldId id="1925" r:id="rId66"/>
    <p:sldId id="841" r:id="rId67"/>
    <p:sldId id="1926" r:id="rId68"/>
    <p:sldId id="1927" r:id="rId69"/>
    <p:sldId id="1928" r:id="rId70"/>
    <p:sldId id="1929" r:id="rId71"/>
    <p:sldId id="1774" r:id="rId72"/>
    <p:sldId id="1775" r:id="rId73"/>
    <p:sldId id="1049" r:id="rId74"/>
    <p:sldId id="1776" r:id="rId75"/>
    <p:sldId id="1777" r:id="rId76"/>
    <p:sldId id="1779" r:id="rId77"/>
    <p:sldId id="1780" r:id="rId78"/>
    <p:sldId id="1930" r:id="rId79"/>
    <p:sldId id="1931" r:id="rId80"/>
    <p:sldId id="1932" r:id="rId81"/>
    <p:sldId id="1933" r:id="rId82"/>
    <p:sldId id="1778" r:id="rId83"/>
    <p:sldId id="1781" r:id="rId84"/>
    <p:sldId id="1934" r:id="rId85"/>
    <p:sldId id="1989" r:id="rId86"/>
    <p:sldId id="1893" r:id="rId87"/>
    <p:sldId id="1894" r:id="rId88"/>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9pPr>
  </p:defaultTextStyle>
  <p:extLst>
    <p:ext uri="{521415D9-36F7-43E2-AB2F-B90AF26B5E84}">
      <p14:sectionLst xmlns:p14="http://schemas.microsoft.com/office/powerpoint/2010/main">
        <p14:section name="Default Section" id="{CE433C91-6E51-4165-B182-C4FD0E99DA8D}">
          <p14:sldIdLst>
            <p14:sldId id="1741"/>
            <p14:sldId id="1740"/>
            <p14:sldId id="1881"/>
            <p14:sldId id="1742"/>
            <p14:sldId id="1982"/>
            <p14:sldId id="1024"/>
            <p14:sldId id="1886"/>
            <p14:sldId id="1743"/>
            <p14:sldId id="1887"/>
            <p14:sldId id="1888"/>
            <p14:sldId id="1889"/>
            <p14:sldId id="1890"/>
            <p14:sldId id="1891"/>
            <p14:sldId id="1892"/>
            <p14:sldId id="1983"/>
            <p14:sldId id="1984"/>
            <p14:sldId id="1895"/>
            <p14:sldId id="1896"/>
            <p14:sldId id="1897"/>
            <p14:sldId id="1898"/>
            <p14:sldId id="1751"/>
            <p14:sldId id="1752"/>
            <p14:sldId id="844"/>
            <p14:sldId id="1753"/>
            <p14:sldId id="1899"/>
            <p14:sldId id="1755"/>
            <p14:sldId id="1900"/>
            <p14:sldId id="979"/>
            <p14:sldId id="1901"/>
            <p14:sldId id="1902"/>
            <p14:sldId id="1759"/>
            <p14:sldId id="1760"/>
            <p14:sldId id="1903"/>
            <p14:sldId id="1904"/>
            <p14:sldId id="1044"/>
            <p14:sldId id="1905"/>
            <p14:sldId id="1764"/>
            <p14:sldId id="1906"/>
            <p14:sldId id="1045"/>
            <p14:sldId id="1907"/>
            <p14:sldId id="1908"/>
            <p14:sldId id="1909"/>
            <p14:sldId id="838"/>
            <p14:sldId id="1910"/>
            <p14:sldId id="1911"/>
            <p14:sldId id="1912"/>
            <p14:sldId id="1065"/>
            <p14:sldId id="1039"/>
            <p14:sldId id="1913"/>
            <p14:sldId id="1914"/>
            <p14:sldId id="1915"/>
            <p14:sldId id="1916"/>
            <p14:sldId id="1917"/>
            <p14:sldId id="1918"/>
            <p14:sldId id="1919"/>
            <p14:sldId id="1920"/>
            <p14:sldId id="1921"/>
            <p14:sldId id="1922"/>
            <p14:sldId id="1923"/>
            <p14:sldId id="1988"/>
            <p14:sldId id="1924"/>
            <p14:sldId id="1925"/>
            <p14:sldId id="841"/>
            <p14:sldId id="1926"/>
            <p14:sldId id="1927"/>
            <p14:sldId id="1928"/>
            <p14:sldId id="1929"/>
            <p14:sldId id="1774"/>
            <p14:sldId id="1775"/>
            <p14:sldId id="1049"/>
            <p14:sldId id="1776"/>
            <p14:sldId id="1777"/>
            <p14:sldId id="1779"/>
            <p14:sldId id="1780"/>
            <p14:sldId id="1930"/>
            <p14:sldId id="1931"/>
            <p14:sldId id="1932"/>
            <p14:sldId id="1933"/>
            <p14:sldId id="1778"/>
            <p14:sldId id="1781"/>
            <p14:sldId id="1934"/>
            <p14:sldId id="1989"/>
            <p14:sldId id="1893"/>
            <p14:sldId id="189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5E8B2D-C3B3-0F6F-3666-68041730AD7E}" name="Kessel, Dean" initials="KD" userId="S::d.kessel@legion.org::cb84bf22-b8c6-4dc3-907d-fd31a20a818f" providerId="AD"/>
  <p188:author id="{1B75F1BC-CF8B-2AED-A8B4-14D940BB7725}" name="Vickers, Libby" initials="LV" userId="S::lvickers@legion.org::e250baef-1418-4325-b620-0f9540a038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1F32"/>
    <a:srgbClr val="F2F2F2"/>
    <a:srgbClr val="163C6C"/>
    <a:srgbClr val="F8F8F8"/>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1E80D4-2D24-4A72-93DA-714467E5E561}" v="124" dt="2026-07-16T16:00:53.19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54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536773"/>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36773"/>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254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25400" cap="flat">
              <a:solidFill>
                <a:srgbClr val="CB297B"/>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458" autoAdjust="0"/>
  </p:normalViewPr>
  <p:slideViewPr>
    <p:cSldViewPr snapToGrid="0">
      <p:cViewPr varScale="1">
        <p:scale>
          <a:sx n="61" d="100"/>
          <a:sy n="61" d="100"/>
        </p:scale>
        <p:origin x="1416" y="-3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notesMaster" Target="notesMasters/notes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95" Type="http://schemas.microsoft.com/office/2015/10/relationships/revisionInfo" Target="revisionInfo.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viewProps" Target="viewProps.xml"/><Relationship Id="rId9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ers, Libby" userId="e250baef-1418-4325-b620-0f9540a0387b" providerId="ADAL" clId="{0E73EC16-7C2F-468E-8339-3379F614CA86}"/>
    <pc:docChg chg="undo custSel modSld">
      <pc:chgData name="Vickers, Libby" userId="e250baef-1418-4325-b620-0f9540a0387b" providerId="ADAL" clId="{0E73EC16-7C2F-468E-8339-3379F614CA86}" dt="2026-07-16T16:00:53.190" v="1455" actId="20577"/>
      <pc:docMkLst>
        <pc:docMk/>
      </pc:docMkLst>
      <pc:sldChg chg="addSp delSp modSp mod">
        <pc:chgData name="Vickers, Libby" userId="e250baef-1418-4325-b620-0f9540a0387b" providerId="ADAL" clId="{0E73EC16-7C2F-468E-8339-3379F614CA86}" dt="2026-07-15T02:09:45.673" v="1365" actId="339"/>
        <pc:sldMkLst>
          <pc:docMk/>
          <pc:sldMk cId="991534918" sldId="841"/>
        </pc:sldMkLst>
        <pc:spChg chg="mod">
          <ac:chgData name="Vickers, Libby" userId="e250baef-1418-4325-b620-0f9540a0387b" providerId="ADAL" clId="{0E73EC16-7C2F-468E-8339-3379F614CA86}" dt="2026-07-15T02:09:45.673" v="1365" actId="339"/>
          <ac:spMkLst>
            <pc:docMk/>
            <pc:sldMk cId="991534918" sldId="841"/>
            <ac:spMk id="20" creationId="{99C30DF3-2ED2-9E5F-26B0-704DE1C0BF36}"/>
          </ac:spMkLst>
        </pc:spChg>
        <pc:grpChg chg="del">
          <ac:chgData name="Vickers, Libby" userId="e250baef-1418-4325-b620-0f9540a0387b" providerId="ADAL" clId="{0E73EC16-7C2F-468E-8339-3379F614CA86}" dt="2026-07-15T02:07:44.753" v="1353" actId="478"/>
          <ac:grpSpMkLst>
            <pc:docMk/>
            <pc:sldMk cId="991534918" sldId="841"/>
            <ac:grpSpMk id="10" creationId="{157908CB-605D-8363-E8EC-8B19E428DFBD}"/>
          </ac:grpSpMkLst>
        </pc:grpChg>
        <pc:grpChg chg="mod">
          <ac:chgData name="Vickers, Libby" userId="e250baef-1418-4325-b620-0f9540a0387b" providerId="ADAL" clId="{0E73EC16-7C2F-468E-8339-3379F614CA86}" dt="2026-07-15T02:09:13.327" v="1363" actId="1076"/>
          <ac:grpSpMkLst>
            <pc:docMk/>
            <pc:sldMk cId="991534918" sldId="841"/>
            <ac:grpSpMk id="15" creationId="{9A662EF2-DB4F-514A-1388-6EABD265E737}"/>
          </ac:grpSpMkLst>
        </pc:grpChg>
        <pc:picChg chg="add mod ord">
          <ac:chgData name="Vickers, Libby" userId="e250baef-1418-4325-b620-0f9540a0387b" providerId="ADAL" clId="{0E73EC16-7C2F-468E-8339-3379F614CA86}" dt="2026-07-15T02:08:47.266" v="1359" actId="14100"/>
          <ac:picMkLst>
            <pc:docMk/>
            <pc:sldMk cId="991534918" sldId="841"/>
            <ac:picMk id="3" creationId="{31F09FF2-3092-58FC-C506-B67A314FD036}"/>
          </ac:picMkLst>
        </pc:picChg>
        <pc:picChg chg="del topLvl">
          <ac:chgData name="Vickers, Libby" userId="e250baef-1418-4325-b620-0f9540a0387b" providerId="ADAL" clId="{0E73EC16-7C2F-468E-8339-3379F614CA86}" dt="2026-07-15T02:07:44.753" v="1353" actId="478"/>
          <ac:picMkLst>
            <pc:docMk/>
            <pc:sldMk cId="991534918" sldId="841"/>
            <ac:picMk id="4" creationId="{70A31AAA-89FC-2E3B-B6D7-3A92DB165C2C}"/>
          </ac:picMkLst>
        </pc:picChg>
        <pc:picChg chg="mod topLvl">
          <ac:chgData name="Vickers, Libby" userId="e250baef-1418-4325-b620-0f9540a0387b" providerId="ADAL" clId="{0E73EC16-7C2F-468E-8339-3379F614CA86}" dt="2026-07-15T02:08:57.223" v="1360" actId="1076"/>
          <ac:picMkLst>
            <pc:docMk/>
            <pc:sldMk cId="991534918" sldId="841"/>
            <ac:picMk id="9" creationId="{D4FAA609-8628-5846-8024-7CEF8B3FCF81}"/>
          </ac:picMkLst>
        </pc:picChg>
      </pc:sldChg>
      <pc:sldChg chg="addSp delSp modSp mod delAnim">
        <pc:chgData name="Vickers, Libby" userId="e250baef-1418-4325-b620-0f9540a0387b" providerId="ADAL" clId="{0E73EC16-7C2F-468E-8339-3379F614CA86}" dt="2026-07-14T18:48:30.022" v="604" actId="1076"/>
        <pc:sldMkLst>
          <pc:docMk/>
          <pc:sldMk cId="2895200739" sldId="844"/>
        </pc:sldMkLst>
        <pc:spChg chg="add mod">
          <ac:chgData name="Vickers, Libby" userId="e250baef-1418-4325-b620-0f9540a0387b" providerId="ADAL" clId="{0E73EC16-7C2F-468E-8339-3379F614CA86}" dt="2026-07-14T18:48:03.575" v="603" actId="207"/>
          <ac:spMkLst>
            <pc:docMk/>
            <pc:sldMk cId="2895200739" sldId="844"/>
            <ac:spMk id="9" creationId="{18675D1C-76F3-9EAD-BED8-CD3453D5DA38}"/>
          </ac:spMkLst>
        </pc:spChg>
        <pc:grpChg chg="mod">
          <ac:chgData name="Vickers, Libby" userId="e250baef-1418-4325-b620-0f9540a0387b" providerId="ADAL" clId="{0E73EC16-7C2F-468E-8339-3379F614CA86}" dt="2026-07-14T18:48:30.022" v="604" actId="1076"/>
          <ac:grpSpMkLst>
            <pc:docMk/>
            <pc:sldMk cId="2895200739" sldId="844"/>
            <ac:grpSpMk id="11" creationId="{0C4CCEB4-4A78-6A8F-0769-869B9DD01471}"/>
          </ac:grpSpMkLst>
        </pc:grpChg>
        <pc:picChg chg="add mod ord">
          <ac:chgData name="Vickers, Libby" userId="e250baef-1418-4325-b620-0f9540a0387b" providerId="ADAL" clId="{0E73EC16-7C2F-468E-8339-3379F614CA86}" dt="2026-07-14T18:44:28.203" v="543" actId="14100"/>
          <ac:picMkLst>
            <pc:docMk/>
            <pc:sldMk cId="2895200739" sldId="844"/>
            <ac:picMk id="4" creationId="{2C9D0F35-C9A1-0D36-BB96-A7AFBB4C2FF9}"/>
          </ac:picMkLst>
        </pc:picChg>
        <pc:picChg chg="add mod ord">
          <ac:chgData name="Vickers, Libby" userId="e250baef-1418-4325-b620-0f9540a0387b" providerId="ADAL" clId="{0E73EC16-7C2F-468E-8339-3379F614CA86}" dt="2026-07-14T17:32:18.227" v="536" actId="1076"/>
          <ac:picMkLst>
            <pc:docMk/>
            <pc:sldMk cId="2895200739" sldId="844"/>
            <ac:picMk id="7" creationId="{2692B3D7-8B6E-603B-6ABE-08B66E164222}"/>
          </ac:picMkLst>
        </pc:picChg>
      </pc:sldChg>
      <pc:sldChg chg="addSp delSp modSp mod delAnim modAnim">
        <pc:chgData name="Vickers, Libby" userId="e250baef-1418-4325-b620-0f9540a0387b" providerId="ADAL" clId="{0E73EC16-7C2F-468E-8339-3379F614CA86}" dt="2026-07-14T19:06:47.658" v="682" actId="1582"/>
        <pc:sldMkLst>
          <pc:docMk/>
          <pc:sldMk cId="1421309422" sldId="979"/>
        </pc:sldMkLst>
        <pc:picChg chg="add mod">
          <ac:chgData name="Vickers, Libby" userId="e250baef-1418-4325-b620-0f9540a0387b" providerId="ADAL" clId="{0E73EC16-7C2F-468E-8339-3379F614CA86}" dt="2026-07-14T19:04:58.608" v="666" actId="1076"/>
          <ac:picMkLst>
            <pc:docMk/>
            <pc:sldMk cId="1421309422" sldId="979"/>
            <ac:picMk id="3" creationId="{E32AA0B2-AF11-6147-0B98-C13AE5C8057E}"/>
          </ac:picMkLst>
        </pc:picChg>
        <pc:picChg chg="add mod">
          <ac:chgData name="Vickers, Libby" userId="e250baef-1418-4325-b620-0f9540a0387b" providerId="ADAL" clId="{0E73EC16-7C2F-468E-8339-3379F614CA86}" dt="2026-07-14T19:06:47.658" v="682" actId="1582"/>
          <ac:picMkLst>
            <pc:docMk/>
            <pc:sldMk cId="1421309422" sldId="979"/>
            <ac:picMk id="7" creationId="{21689C10-E2B8-E31E-F900-A69C99FB2A01}"/>
          </ac:picMkLst>
        </pc:picChg>
      </pc:sldChg>
      <pc:sldChg chg="addSp delSp modSp mod">
        <pc:chgData name="Vickers, Libby" userId="e250baef-1418-4325-b620-0f9540a0387b" providerId="ADAL" clId="{0E73EC16-7C2F-468E-8339-3379F614CA86}" dt="2026-07-14T19:45:12.041" v="782" actId="1076"/>
        <pc:sldMkLst>
          <pc:docMk/>
          <pc:sldMk cId="2198613159" sldId="1044"/>
        </pc:sldMkLst>
        <pc:picChg chg="add mod">
          <ac:chgData name="Vickers, Libby" userId="e250baef-1418-4325-b620-0f9540a0387b" providerId="ADAL" clId="{0E73EC16-7C2F-468E-8339-3379F614CA86}" dt="2026-07-14T19:45:12.041" v="782" actId="1076"/>
          <ac:picMkLst>
            <pc:docMk/>
            <pc:sldMk cId="2198613159" sldId="1044"/>
            <ac:picMk id="3" creationId="{4E9D2054-3A1E-B0CD-C27D-49E5FA20790B}"/>
          </ac:picMkLst>
        </pc:picChg>
      </pc:sldChg>
      <pc:sldChg chg="addSp delSp modSp mod delAnim">
        <pc:chgData name="Vickers, Libby" userId="e250baef-1418-4325-b620-0f9540a0387b" providerId="ADAL" clId="{0E73EC16-7C2F-468E-8339-3379F614CA86}" dt="2026-07-14T20:03:15.344" v="818" actId="1076"/>
        <pc:sldMkLst>
          <pc:docMk/>
          <pc:sldMk cId="466945614" sldId="1045"/>
        </pc:sldMkLst>
        <pc:spChg chg="mod ord">
          <ac:chgData name="Vickers, Libby" userId="e250baef-1418-4325-b620-0f9540a0387b" providerId="ADAL" clId="{0E73EC16-7C2F-468E-8339-3379F614CA86}" dt="2026-07-14T20:03:15.344" v="818" actId="1076"/>
          <ac:spMkLst>
            <pc:docMk/>
            <pc:sldMk cId="466945614" sldId="1045"/>
            <ac:spMk id="2" creationId="{33F9C6EA-98A6-38E8-D13E-5E94A038BB3E}"/>
          </ac:spMkLst>
        </pc:spChg>
        <pc:picChg chg="add mod">
          <ac:chgData name="Vickers, Libby" userId="e250baef-1418-4325-b620-0f9540a0387b" providerId="ADAL" clId="{0E73EC16-7C2F-468E-8339-3379F614CA86}" dt="2026-07-14T20:03:04.908" v="816" actId="1076"/>
          <ac:picMkLst>
            <pc:docMk/>
            <pc:sldMk cId="466945614" sldId="1045"/>
            <ac:picMk id="5" creationId="{6C8469BA-73DC-07FA-BB1B-DEE578AEDAAE}"/>
          </ac:picMkLst>
        </pc:picChg>
      </pc:sldChg>
      <pc:sldChg chg="addSp delSp modSp mod">
        <pc:chgData name="Vickers, Libby" userId="e250baef-1418-4325-b620-0f9540a0387b" providerId="ADAL" clId="{0E73EC16-7C2F-468E-8339-3379F614CA86}" dt="2026-07-15T01:53:20.815" v="1293" actId="1076"/>
        <pc:sldMkLst>
          <pc:docMk/>
          <pc:sldMk cId="4051926421" sldId="1065"/>
        </pc:sldMkLst>
        <pc:spChg chg="mod topLvl">
          <ac:chgData name="Vickers, Libby" userId="e250baef-1418-4325-b620-0f9540a0387b" providerId="ADAL" clId="{0E73EC16-7C2F-468E-8339-3379F614CA86}" dt="2026-07-15T01:50:58.061" v="1281" actId="164"/>
          <ac:spMkLst>
            <pc:docMk/>
            <pc:sldMk cId="4051926421" sldId="1065"/>
            <ac:spMk id="7" creationId="{BB79F74A-6AA3-1F4C-8524-3CFA1C6F58C4}"/>
          </ac:spMkLst>
        </pc:spChg>
        <pc:spChg chg="mod topLvl">
          <ac:chgData name="Vickers, Libby" userId="e250baef-1418-4325-b620-0f9540a0387b" providerId="ADAL" clId="{0E73EC16-7C2F-468E-8339-3379F614CA86}" dt="2026-07-15T01:50:58.061" v="1281" actId="164"/>
          <ac:spMkLst>
            <pc:docMk/>
            <pc:sldMk cId="4051926421" sldId="1065"/>
            <ac:spMk id="13" creationId="{E9DEBD64-F529-0088-BDA9-AE290CF8B1A3}"/>
          </ac:spMkLst>
        </pc:spChg>
        <pc:grpChg chg="mod">
          <ac:chgData name="Vickers, Libby" userId="e250baef-1418-4325-b620-0f9540a0387b" providerId="ADAL" clId="{0E73EC16-7C2F-468E-8339-3379F614CA86}" dt="2026-07-15T01:53:20.815" v="1293" actId="1076"/>
          <ac:grpSpMkLst>
            <pc:docMk/>
            <pc:sldMk cId="4051926421" sldId="1065"/>
            <ac:grpSpMk id="2" creationId="{2FD6CBB0-720E-FD5C-FF83-BD8E65D86E11}"/>
          </ac:grpSpMkLst>
        </pc:grpChg>
        <pc:grpChg chg="add mod">
          <ac:chgData name="Vickers, Libby" userId="e250baef-1418-4325-b620-0f9540a0387b" providerId="ADAL" clId="{0E73EC16-7C2F-468E-8339-3379F614CA86}" dt="2026-07-15T01:52:18.751" v="1292" actId="164"/>
          <ac:grpSpMkLst>
            <pc:docMk/>
            <pc:sldMk cId="4051926421" sldId="1065"/>
            <ac:grpSpMk id="8" creationId="{91CD22E7-6DF5-9DE7-CA15-FFBAC54F4AA2}"/>
          </ac:grpSpMkLst>
        </pc:grpChg>
        <pc:grpChg chg="add mod">
          <ac:chgData name="Vickers, Libby" userId="e250baef-1418-4325-b620-0f9540a0387b" providerId="ADAL" clId="{0E73EC16-7C2F-468E-8339-3379F614CA86}" dt="2026-07-15T01:52:18.751" v="1292" actId="164"/>
          <ac:grpSpMkLst>
            <pc:docMk/>
            <pc:sldMk cId="4051926421" sldId="1065"/>
            <ac:grpSpMk id="11" creationId="{76D203A1-26EC-1DED-B189-44EC4B4B425A}"/>
          </ac:grpSpMkLst>
        </pc:grpChg>
        <pc:grpChg chg="del">
          <ac:chgData name="Vickers, Libby" userId="e250baef-1418-4325-b620-0f9540a0387b" providerId="ADAL" clId="{0E73EC16-7C2F-468E-8339-3379F614CA86}" dt="2026-07-15T01:50:41.043" v="1279" actId="165"/>
          <ac:grpSpMkLst>
            <pc:docMk/>
            <pc:sldMk cId="4051926421" sldId="1065"/>
            <ac:grpSpMk id="14" creationId="{856396D0-ECEE-4E9B-E7F9-3EABD62F7D2B}"/>
          </ac:grpSpMkLst>
        </pc:grpChg>
        <pc:picChg chg="del mod topLvl">
          <ac:chgData name="Vickers, Libby" userId="e250baef-1418-4325-b620-0f9540a0387b" providerId="ADAL" clId="{0E73EC16-7C2F-468E-8339-3379F614CA86}" dt="2026-07-15T01:51:06.162" v="1283" actId="478"/>
          <ac:picMkLst>
            <pc:docMk/>
            <pc:sldMk cId="4051926421" sldId="1065"/>
            <ac:picMk id="6" creationId="{225767D3-E886-1117-F251-E87D9A15DEB9}"/>
          </ac:picMkLst>
        </pc:picChg>
        <pc:picChg chg="add mod ord">
          <ac:chgData name="Vickers, Libby" userId="e250baef-1418-4325-b620-0f9540a0387b" providerId="ADAL" clId="{0E73EC16-7C2F-468E-8339-3379F614CA86}" dt="2026-07-15T01:52:18.751" v="1292" actId="164"/>
          <ac:picMkLst>
            <pc:docMk/>
            <pc:sldMk cId="4051926421" sldId="1065"/>
            <ac:picMk id="10" creationId="{49B09485-912B-54C6-84A8-65BF1E5DB3FC}"/>
          </ac:picMkLst>
        </pc:picChg>
        <pc:picChg chg="mod topLvl">
          <ac:chgData name="Vickers, Libby" userId="e250baef-1418-4325-b620-0f9540a0387b" providerId="ADAL" clId="{0E73EC16-7C2F-468E-8339-3379F614CA86}" dt="2026-07-15T01:50:58.061" v="1281" actId="164"/>
          <ac:picMkLst>
            <pc:docMk/>
            <pc:sldMk cId="4051926421" sldId="1065"/>
            <ac:picMk id="12" creationId="{958BD26E-41A7-86CC-CC39-7FC72A861B54}"/>
          </ac:picMkLst>
        </pc:picChg>
      </pc:sldChg>
      <pc:sldChg chg="modSp mod">
        <pc:chgData name="Vickers, Libby" userId="e250baef-1418-4325-b620-0f9540a0387b" providerId="ADAL" clId="{0E73EC16-7C2F-468E-8339-3379F614CA86}" dt="2026-07-14T02:45:58.985" v="14" actId="207"/>
        <pc:sldMkLst>
          <pc:docMk/>
          <pc:sldMk cId="793978010" sldId="1741"/>
        </pc:sldMkLst>
        <pc:spChg chg="mod">
          <ac:chgData name="Vickers, Libby" userId="e250baef-1418-4325-b620-0f9540a0387b" providerId="ADAL" clId="{0E73EC16-7C2F-468E-8339-3379F614CA86}" dt="2026-07-14T02:44:26.043" v="2" actId="20577"/>
          <ac:spMkLst>
            <pc:docMk/>
            <pc:sldMk cId="793978010" sldId="1741"/>
            <ac:spMk id="3" creationId="{AA5EEE2F-8A50-3176-99F3-D6FD96F4B7BF}"/>
          </ac:spMkLst>
        </pc:spChg>
        <pc:spChg chg="mod">
          <ac:chgData name="Vickers, Libby" userId="e250baef-1418-4325-b620-0f9540a0387b" providerId="ADAL" clId="{0E73EC16-7C2F-468E-8339-3379F614CA86}" dt="2026-07-14T02:44:20.404" v="0" actId="207"/>
          <ac:spMkLst>
            <pc:docMk/>
            <pc:sldMk cId="793978010" sldId="1741"/>
            <ac:spMk id="4" creationId="{8D4E9DC6-E06E-29A6-6528-8CD2F8A1DE48}"/>
          </ac:spMkLst>
        </pc:spChg>
        <pc:spChg chg="mod">
          <ac:chgData name="Vickers, Libby" userId="e250baef-1418-4325-b620-0f9540a0387b" providerId="ADAL" clId="{0E73EC16-7C2F-468E-8339-3379F614CA86}" dt="2026-07-14T02:44:47.994" v="3" actId="207"/>
          <ac:spMkLst>
            <pc:docMk/>
            <pc:sldMk cId="793978010" sldId="1741"/>
            <ac:spMk id="5" creationId="{89014353-31CA-D388-67C1-85C645E1350E}"/>
          </ac:spMkLst>
        </pc:spChg>
        <pc:spChg chg="mod">
          <ac:chgData name="Vickers, Libby" userId="e250baef-1418-4325-b620-0f9540a0387b" providerId="ADAL" clId="{0E73EC16-7C2F-468E-8339-3379F614CA86}" dt="2026-07-14T02:44:54.133" v="4" actId="207"/>
          <ac:spMkLst>
            <pc:docMk/>
            <pc:sldMk cId="793978010" sldId="1741"/>
            <ac:spMk id="6" creationId="{EF392736-F2F6-50F7-C505-4CCC8363AD62}"/>
          </ac:spMkLst>
        </pc:spChg>
        <pc:spChg chg="mod">
          <ac:chgData name="Vickers, Libby" userId="e250baef-1418-4325-b620-0f9540a0387b" providerId="ADAL" clId="{0E73EC16-7C2F-468E-8339-3379F614CA86}" dt="2026-07-14T02:45:00.483" v="5" actId="207"/>
          <ac:spMkLst>
            <pc:docMk/>
            <pc:sldMk cId="793978010" sldId="1741"/>
            <ac:spMk id="7" creationId="{5B7EB941-4A37-8AAA-93F1-F05DD7441B1C}"/>
          </ac:spMkLst>
        </pc:spChg>
        <pc:spChg chg="mod">
          <ac:chgData name="Vickers, Libby" userId="e250baef-1418-4325-b620-0f9540a0387b" providerId="ADAL" clId="{0E73EC16-7C2F-468E-8339-3379F614CA86}" dt="2026-07-14T02:45:11.103" v="6" actId="207"/>
          <ac:spMkLst>
            <pc:docMk/>
            <pc:sldMk cId="793978010" sldId="1741"/>
            <ac:spMk id="8" creationId="{D68E13E4-06E0-3FF0-CC35-4C172CFF4377}"/>
          </ac:spMkLst>
        </pc:spChg>
        <pc:spChg chg="mod">
          <ac:chgData name="Vickers, Libby" userId="e250baef-1418-4325-b620-0f9540a0387b" providerId="ADAL" clId="{0E73EC16-7C2F-468E-8339-3379F614CA86}" dt="2026-07-14T02:45:16.355" v="7" actId="207"/>
          <ac:spMkLst>
            <pc:docMk/>
            <pc:sldMk cId="793978010" sldId="1741"/>
            <ac:spMk id="9" creationId="{1E8D8974-00FB-560C-2297-8A975520A295}"/>
          </ac:spMkLst>
        </pc:spChg>
        <pc:spChg chg="mod">
          <ac:chgData name="Vickers, Libby" userId="e250baef-1418-4325-b620-0f9540a0387b" providerId="ADAL" clId="{0E73EC16-7C2F-468E-8339-3379F614CA86}" dt="2026-07-14T02:45:21.296" v="8" actId="207"/>
          <ac:spMkLst>
            <pc:docMk/>
            <pc:sldMk cId="793978010" sldId="1741"/>
            <ac:spMk id="10" creationId="{EA0DA64B-878B-9881-6079-697523904913}"/>
          </ac:spMkLst>
        </pc:spChg>
        <pc:spChg chg="mod">
          <ac:chgData name="Vickers, Libby" userId="e250baef-1418-4325-b620-0f9540a0387b" providerId="ADAL" clId="{0E73EC16-7C2F-468E-8339-3379F614CA86}" dt="2026-07-14T02:45:26.711" v="9" actId="207"/>
          <ac:spMkLst>
            <pc:docMk/>
            <pc:sldMk cId="793978010" sldId="1741"/>
            <ac:spMk id="11" creationId="{35B71A01-9D0D-48B2-08A4-F694332054AA}"/>
          </ac:spMkLst>
        </pc:spChg>
        <pc:spChg chg="mod">
          <ac:chgData name="Vickers, Libby" userId="e250baef-1418-4325-b620-0f9540a0387b" providerId="ADAL" clId="{0E73EC16-7C2F-468E-8339-3379F614CA86}" dt="2026-07-14T02:45:32.571" v="10" actId="207"/>
          <ac:spMkLst>
            <pc:docMk/>
            <pc:sldMk cId="793978010" sldId="1741"/>
            <ac:spMk id="12" creationId="{9B154E3C-0382-3F4B-10C6-6F9CC6D5EB1F}"/>
          </ac:spMkLst>
        </pc:spChg>
        <pc:spChg chg="mod">
          <ac:chgData name="Vickers, Libby" userId="e250baef-1418-4325-b620-0f9540a0387b" providerId="ADAL" clId="{0E73EC16-7C2F-468E-8339-3379F614CA86}" dt="2026-07-14T02:45:37.977" v="11" actId="207"/>
          <ac:spMkLst>
            <pc:docMk/>
            <pc:sldMk cId="793978010" sldId="1741"/>
            <ac:spMk id="13" creationId="{9627B105-46D2-98AD-145B-D925D922F9A2}"/>
          </ac:spMkLst>
        </pc:spChg>
        <pc:spChg chg="mod">
          <ac:chgData name="Vickers, Libby" userId="e250baef-1418-4325-b620-0f9540a0387b" providerId="ADAL" clId="{0E73EC16-7C2F-468E-8339-3379F614CA86}" dt="2026-07-14T02:45:42.537" v="12" actId="207"/>
          <ac:spMkLst>
            <pc:docMk/>
            <pc:sldMk cId="793978010" sldId="1741"/>
            <ac:spMk id="14" creationId="{4F9F939B-EFD6-5BAF-FA20-935B73E0D827}"/>
          </ac:spMkLst>
        </pc:spChg>
        <pc:spChg chg="mod">
          <ac:chgData name="Vickers, Libby" userId="e250baef-1418-4325-b620-0f9540a0387b" providerId="ADAL" clId="{0E73EC16-7C2F-468E-8339-3379F614CA86}" dt="2026-07-14T02:45:47.372" v="13" actId="207"/>
          <ac:spMkLst>
            <pc:docMk/>
            <pc:sldMk cId="793978010" sldId="1741"/>
            <ac:spMk id="15" creationId="{C99950A5-23A5-ABE5-A2DC-9B99621962AB}"/>
          </ac:spMkLst>
        </pc:spChg>
        <pc:spChg chg="mod">
          <ac:chgData name="Vickers, Libby" userId="e250baef-1418-4325-b620-0f9540a0387b" providerId="ADAL" clId="{0E73EC16-7C2F-468E-8339-3379F614CA86}" dt="2026-07-14T02:45:58.985" v="14" actId="207"/>
          <ac:spMkLst>
            <pc:docMk/>
            <pc:sldMk cId="793978010" sldId="1741"/>
            <ac:spMk id="16" creationId="{29545E33-435B-9322-6B53-F91B0CAB425F}"/>
          </ac:spMkLst>
        </pc:spChg>
      </pc:sldChg>
      <pc:sldChg chg="addSp delSp modSp mod">
        <pc:chgData name="Vickers, Libby" userId="e250baef-1418-4325-b620-0f9540a0387b" providerId="ADAL" clId="{0E73EC16-7C2F-468E-8339-3379F614CA86}" dt="2026-07-14T02:48:47.410" v="32" actId="1076"/>
        <pc:sldMkLst>
          <pc:docMk/>
          <pc:sldMk cId="3227494432" sldId="1742"/>
        </pc:sldMkLst>
        <pc:spChg chg="mod">
          <ac:chgData name="Vickers, Libby" userId="e250baef-1418-4325-b620-0f9540a0387b" providerId="ADAL" clId="{0E73EC16-7C2F-468E-8339-3379F614CA86}" dt="2026-07-14T02:48:19.651" v="27"/>
          <ac:spMkLst>
            <pc:docMk/>
            <pc:sldMk cId="3227494432" sldId="1742"/>
            <ac:spMk id="29" creationId="{33388CFE-782C-1DEF-A61E-EA4DFE8CE973}"/>
          </ac:spMkLst>
        </pc:spChg>
        <pc:spChg chg="mod">
          <ac:chgData name="Vickers, Libby" userId="e250baef-1418-4325-b620-0f9540a0387b" providerId="ADAL" clId="{0E73EC16-7C2F-468E-8339-3379F614CA86}" dt="2026-07-14T02:48:19.651" v="27"/>
          <ac:spMkLst>
            <pc:docMk/>
            <pc:sldMk cId="3227494432" sldId="1742"/>
            <ac:spMk id="30" creationId="{43DC225E-BB9A-839B-3825-2085CBC1B58B}"/>
          </ac:spMkLst>
        </pc:spChg>
        <pc:spChg chg="mod">
          <ac:chgData name="Vickers, Libby" userId="e250baef-1418-4325-b620-0f9540a0387b" providerId="ADAL" clId="{0E73EC16-7C2F-468E-8339-3379F614CA86}" dt="2026-07-14T02:48:19.651" v="27"/>
          <ac:spMkLst>
            <pc:docMk/>
            <pc:sldMk cId="3227494432" sldId="1742"/>
            <ac:spMk id="31" creationId="{1AE708E7-1EC7-7FCF-8FEE-F08C87255AE8}"/>
          </ac:spMkLst>
        </pc:spChg>
        <pc:spChg chg="mod">
          <ac:chgData name="Vickers, Libby" userId="e250baef-1418-4325-b620-0f9540a0387b" providerId="ADAL" clId="{0E73EC16-7C2F-468E-8339-3379F614CA86}" dt="2026-07-14T02:48:19.651" v="27"/>
          <ac:spMkLst>
            <pc:docMk/>
            <pc:sldMk cId="3227494432" sldId="1742"/>
            <ac:spMk id="32" creationId="{22E340C3-22A3-ABF4-8189-0E2AF4705F9E}"/>
          </ac:spMkLst>
        </pc:spChg>
        <pc:spChg chg="mod">
          <ac:chgData name="Vickers, Libby" userId="e250baef-1418-4325-b620-0f9540a0387b" providerId="ADAL" clId="{0E73EC16-7C2F-468E-8339-3379F614CA86}" dt="2026-07-14T02:48:19.651" v="27"/>
          <ac:spMkLst>
            <pc:docMk/>
            <pc:sldMk cId="3227494432" sldId="1742"/>
            <ac:spMk id="33" creationId="{AC8C0028-4F3E-6173-52C9-033A21693C26}"/>
          </ac:spMkLst>
        </pc:spChg>
        <pc:spChg chg="mod">
          <ac:chgData name="Vickers, Libby" userId="e250baef-1418-4325-b620-0f9540a0387b" providerId="ADAL" clId="{0E73EC16-7C2F-468E-8339-3379F614CA86}" dt="2026-07-14T02:48:19.651" v="27"/>
          <ac:spMkLst>
            <pc:docMk/>
            <pc:sldMk cId="3227494432" sldId="1742"/>
            <ac:spMk id="39" creationId="{221B4915-F759-8794-56E9-B445483E34A9}"/>
          </ac:spMkLst>
        </pc:spChg>
        <pc:spChg chg="mod">
          <ac:chgData name="Vickers, Libby" userId="e250baef-1418-4325-b620-0f9540a0387b" providerId="ADAL" clId="{0E73EC16-7C2F-468E-8339-3379F614CA86}" dt="2026-07-14T02:48:19.651" v="27"/>
          <ac:spMkLst>
            <pc:docMk/>
            <pc:sldMk cId="3227494432" sldId="1742"/>
            <ac:spMk id="45" creationId="{B8424BE4-207B-5918-D392-8BA301B90783}"/>
          </ac:spMkLst>
        </pc:spChg>
        <pc:spChg chg="mod">
          <ac:chgData name="Vickers, Libby" userId="e250baef-1418-4325-b620-0f9540a0387b" providerId="ADAL" clId="{0E73EC16-7C2F-468E-8339-3379F614CA86}" dt="2026-07-14T02:48:19.651" v="27"/>
          <ac:spMkLst>
            <pc:docMk/>
            <pc:sldMk cId="3227494432" sldId="1742"/>
            <ac:spMk id="49" creationId="{84599758-60E3-73C7-84FD-671ED555EAC2}"/>
          </ac:spMkLst>
        </pc:spChg>
        <pc:spChg chg="mod">
          <ac:chgData name="Vickers, Libby" userId="e250baef-1418-4325-b620-0f9540a0387b" providerId="ADAL" clId="{0E73EC16-7C2F-468E-8339-3379F614CA86}" dt="2026-07-14T02:48:19.651" v="27"/>
          <ac:spMkLst>
            <pc:docMk/>
            <pc:sldMk cId="3227494432" sldId="1742"/>
            <ac:spMk id="53" creationId="{EBD10043-A4BF-0AC0-F9AE-7A93025576F7}"/>
          </ac:spMkLst>
        </pc:spChg>
        <pc:grpChg chg="mod ord">
          <ac:chgData name="Vickers, Libby" userId="e250baef-1418-4325-b620-0f9540a0387b" providerId="ADAL" clId="{0E73EC16-7C2F-468E-8339-3379F614CA86}" dt="2026-07-14T02:48:31.033" v="29" actId="1076"/>
          <ac:grpSpMkLst>
            <pc:docMk/>
            <pc:sldMk cId="3227494432" sldId="1742"/>
            <ac:grpSpMk id="9" creationId="{95E91210-AEE7-AA77-F4C2-FAAC7A5DAE22}"/>
          </ac:grpSpMkLst>
        </pc:grpChg>
        <pc:picChg chg="mod">
          <ac:chgData name="Vickers, Libby" userId="e250baef-1418-4325-b620-0f9540a0387b" providerId="ADAL" clId="{0E73EC16-7C2F-468E-8339-3379F614CA86}" dt="2026-07-14T02:48:47.410" v="32" actId="1076"/>
          <ac:picMkLst>
            <pc:docMk/>
            <pc:sldMk cId="3227494432" sldId="1742"/>
            <ac:picMk id="12" creationId="{AF7FC1C6-CCBD-4D88-D0CF-30C289EA1C57}"/>
          </ac:picMkLst>
        </pc:picChg>
        <pc:picChg chg="mod">
          <ac:chgData name="Vickers, Libby" userId="e250baef-1418-4325-b620-0f9540a0387b" providerId="ADAL" clId="{0E73EC16-7C2F-468E-8339-3379F614CA86}" dt="2026-07-14T02:48:19.651" v="27"/>
          <ac:picMkLst>
            <pc:docMk/>
            <pc:sldMk cId="3227494432" sldId="1742"/>
            <ac:picMk id="50" creationId="{72FA0804-1CB6-262B-73B2-D04DFDD2D32E}"/>
          </ac:picMkLst>
        </pc:picChg>
      </pc:sldChg>
      <pc:sldChg chg="addSp delSp modSp mod">
        <pc:chgData name="Vickers, Libby" userId="e250baef-1418-4325-b620-0f9540a0387b" providerId="ADAL" clId="{0E73EC16-7C2F-468E-8339-3379F614CA86}" dt="2026-07-14T17:30:21.232" v="524" actId="1076"/>
        <pc:sldMkLst>
          <pc:docMk/>
          <pc:sldMk cId="177730560" sldId="1751"/>
        </pc:sldMkLst>
        <pc:picChg chg="add mod ord">
          <ac:chgData name="Vickers, Libby" userId="e250baef-1418-4325-b620-0f9540a0387b" providerId="ADAL" clId="{0E73EC16-7C2F-468E-8339-3379F614CA86}" dt="2026-07-14T17:30:13.807" v="522" actId="14100"/>
          <ac:picMkLst>
            <pc:docMk/>
            <pc:sldMk cId="177730560" sldId="1751"/>
            <ac:picMk id="8" creationId="{560E0694-A7EB-3277-84EB-790C7DCDDE8D}"/>
          </ac:picMkLst>
        </pc:picChg>
        <pc:picChg chg="mod">
          <ac:chgData name="Vickers, Libby" userId="e250baef-1418-4325-b620-0f9540a0387b" providerId="ADAL" clId="{0E73EC16-7C2F-468E-8339-3379F614CA86}" dt="2026-07-14T17:30:16.690" v="523" actId="1076"/>
          <ac:picMkLst>
            <pc:docMk/>
            <pc:sldMk cId="177730560" sldId="1751"/>
            <ac:picMk id="9" creationId="{4DF6B5FE-FA06-4ED7-EC64-C03F22995737}"/>
          </ac:picMkLst>
        </pc:picChg>
        <pc:picChg chg="mod">
          <ac:chgData name="Vickers, Libby" userId="e250baef-1418-4325-b620-0f9540a0387b" providerId="ADAL" clId="{0E73EC16-7C2F-468E-8339-3379F614CA86}" dt="2026-07-14T17:30:21.232" v="524" actId="1076"/>
          <ac:picMkLst>
            <pc:docMk/>
            <pc:sldMk cId="177730560" sldId="1751"/>
            <ac:picMk id="11" creationId="{BC0C4D7C-AFAA-7D54-FCF9-B8ED8B968816}"/>
          </ac:picMkLst>
        </pc:picChg>
      </pc:sldChg>
      <pc:sldChg chg="addSp delSp modSp mod">
        <pc:chgData name="Vickers, Libby" userId="e250baef-1418-4325-b620-0f9540a0387b" providerId="ADAL" clId="{0E73EC16-7C2F-468E-8339-3379F614CA86}" dt="2026-07-14T17:31:08.739" v="528" actId="1076"/>
        <pc:sldMkLst>
          <pc:docMk/>
          <pc:sldMk cId="2739370508" sldId="1752"/>
        </pc:sldMkLst>
        <pc:picChg chg="add mod ord">
          <ac:chgData name="Vickers, Libby" userId="e250baef-1418-4325-b620-0f9540a0387b" providerId="ADAL" clId="{0E73EC16-7C2F-468E-8339-3379F614CA86}" dt="2026-07-14T17:31:02.663" v="527" actId="167"/>
          <ac:picMkLst>
            <pc:docMk/>
            <pc:sldMk cId="2739370508" sldId="1752"/>
            <ac:picMk id="5" creationId="{B3244643-58E1-70F7-6986-BE4A68C4EB49}"/>
          </ac:picMkLst>
        </pc:picChg>
        <pc:picChg chg="mod">
          <ac:chgData name="Vickers, Libby" userId="e250baef-1418-4325-b620-0f9540a0387b" providerId="ADAL" clId="{0E73EC16-7C2F-468E-8339-3379F614CA86}" dt="2026-07-14T17:31:08.739" v="528" actId="1076"/>
          <ac:picMkLst>
            <pc:docMk/>
            <pc:sldMk cId="2739370508" sldId="1752"/>
            <ac:picMk id="7" creationId="{23F09840-FBF7-339F-726F-AAFA6A640FFB}"/>
          </ac:picMkLst>
        </pc:picChg>
      </pc:sldChg>
      <pc:sldChg chg="addSp delSp modSp mod delAnim modAnim">
        <pc:chgData name="Vickers, Libby" userId="e250baef-1418-4325-b620-0f9540a0387b" providerId="ADAL" clId="{0E73EC16-7C2F-468E-8339-3379F614CA86}" dt="2026-07-14T18:52:39.873" v="626"/>
        <pc:sldMkLst>
          <pc:docMk/>
          <pc:sldMk cId="987498992" sldId="1753"/>
        </pc:sldMkLst>
        <pc:picChg chg="add mod">
          <ac:chgData name="Vickers, Libby" userId="e250baef-1418-4325-b620-0f9540a0387b" providerId="ADAL" clId="{0E73EC16-7C2F-468E-8339-3379F614CA86}" dt="2026-07-14T18:50:01.755" v="608" actId="14100"/>
          <ac:picMkLst>
            <pc:docMk/>
            <pc:sldMk cId="987498992" sldId="1753"/>
            <ac:picMk id="3" creationId="{DF2D01DF-3AC7-C174-7D20-1EACE88F90BC}"/>
          </ac:picMkLst>
        </pc:picChg>
        <pc:picChg chg="add mod">
          <ac:chgData name="Vickers, Libby" userId="e250baef-1418-4325-b620-0f9540a0387b" providerId="ADAL" clId="{0E73EC16-7C2F-468E-8339-3379F614CA86}" dt="2026-07-14T18:52:05.261" v="622" actId="1076"/>
          <ac:picMkLst>
            <pc:docMk/>
            <pc:sldMk cId="987498992" sldId="1753"/>
            <ac:picMk id="7" creationId="{CA8AB43C-6C98-E270-4E03-E860CCF1AB24}"/>
          </ac:picMkLst>
        </pc:picChg>
        <pc:picChg chg="add mod">
          <ac:chgData name="Vickers, Libby" userId="e250baef-1418-4325-b620-0f9540a0387b" providerId="ADAL" clId="{0E73EC16-7C2F-468E-8339-3379F614CA86}" dt="2026-07-14T18:52:11.692" v="623" actId="1076"/>
          <ac:picMkLst>
            <pc:docMk/>
            <pc:sldMk cId="987498992" sldId="1753"/>
            <ac:picMk id="12" creationId="{8535F199-4A43-F052-1FB5-0123546E2653}"/>
          </ac:picMkLst>
        </pc:picChg>
      </pc:sldChg>
      <pc:sldChg chg="addSp delSp modSp mod delAnim">
        <pc:chgData name="Vickers, Libby" userId="e250baef-1418-4325-b620-0f9540a0387b" providerId="ADAL" clId="{0E73EC16-7C2F-468E-8339-3379F614CA86}" dt="2026-07-14T18:55:44.752" v="642" actId="1076"/>
        <pc:sldMkLst>
          <pc:docMk/>
          <pc:sldMk cId="3221374825" sldId="1755"/>
        </pc:sldMkLst>
        <pc:spChg chg="mod ord">
          <ac:chgData name="Vickers, Libby" userId="e250baef-1418-4325-b620-0f9540a0387b" providerId="ADAL" clId="{0E73EC16-7C2F-468E-8339-3379F614CA86}" dt="2026-07-14T18:55:44.752" v="642" actId="1076"/>
          <ac:spMkLst>
            <pc:docMk/>
            <pc:sldMk cId="3221374825" sldId="1755"/>
            <ac:spMk id="8" creationId="{BF5309CF-9F61-8049-DE40-366584088E7C}"/>
          </ac:spMkLst>
        </pc:spChg>
        <pc:spChg chg="mod ord">
          <ac:chgData name="Vickers, Libby" userId="e250baef-1418-4325-b620-0f9540a0387b" providerId="ADAL" clId="{0E73EC16-7C2F-468E-8339-3379F614CA86}" dt="2026-07-14T18:55:38.138" v="641" actId="1076"/>
          <ac:spMkLst>
            <pc:docMk/>
            <pc:sldMk cId="3221374825" sldId="1755"/>
            <ac:spMk id="13" creationId="{3FF7A75E-1AF9-2E77-D7C9-052F6C5FDEAC}"/>
          </ac:spMkLst>
        </pc:spChg>
        <pc:picChg chg="add mod">
          <ac:chgData name="Vickers, Libby" userId="e250baef-1418-4325-b620-0f9540a0387b" providerId="ADAL" clId="{0E73EC16-7C2F-468E-8339-3379F614CA86}" dt="2026-07-14T18:55:33.558" v="640" actId="1076"/>
          <ac:picMkLst>
            <pc:docMk/>
            <pc:sldMk cId="3221374825" sldId="1755"/>
            <ac:picMk id="3" creationId="{719F11BC-2546-D24B-A999-9C50E94E93AA}"/>
          </ac:picMkLst>
        </pc:picChg>
      </pc:sldChg>
      <pc:sldChg chg="addSp delSp modSp mod">
        <pc:chgData name="Vickers, Libby" userId="e250baef-1418-4325-b620-0f9540a0387b" providerId="ADAL" clId="{0E73EC16-7C2F-468E-8339-3379F614CA86}" dt="2026-07-14T19:24:55.857" v="704" actId="1076"/>
        <pc:sldMkLst>
          <pc:docMk/>
          <pc:sldMk cId="2099751936" sldId="1759"/>
        </pc:sldMkLst>
        <pc:grpChg chg="add mod ord">
          <ac:chgData name="Vickers, Libby" userId="e250baef-1418-4325-b620-0f9540a0387b" providerId="ADAL" clId="{0E73EC16-7C2F-468E-8339-3379F614CA86}" dt="2026-07-14T19:12:07.834" v="703" actId="167"/>
          <ac:grpSpMkLst>
            <pc:docMk/>
            <pc:sldMk cId="2099751936" sldId="1759"/>
            <ac:grpSpMk id="8" creationId="{E95A0CDB-EB1F-2A24-DB3B-B3CB4246F1EB}"/>
          </ac:grpSpMkLst>
        </pc:grpChg>
        <pc:grpChg chg="mod ord">
          <ac:chgData name="Vickers, Libby" userId="e250baef-1418-4325-b620-0f9540a0387b" providerId="ADAL" clId="{0E73EC16-7C2F-468E-8339-3379F614CA86}" dt="2026-07-14T19:24:55.857" v="704" actId="1076"/>
          <ac:grpSpMkLst>
            <pc:docMk/>
            <pc:sldMk cId="2099751936" sldId="1759"/>
            <ac:grpSpMk id="18" creationId="{57C24C32-810F-2F9F-812F-F6DD85FC49A4}"/>
          </ac:grpSpMkLst>
        </pc:grpChg>
        <pc:picChg chg="add mod ord">
          <ac:chgData name="Vickers, Libby" userId="e250baef-1418-4325-b620-0f9540a0387b" providerId="ADAL" clId="{0E73EC16-7C2F-468E-8339-3379F614CA86}" dt="2026-07-14T19:12:02.672" v="702" actId="164"/>
          <ac:picMkLst>
            <pc:docMk/>
            <pc:sldMk cId="2099751936" sldId="1759"/>
            <ac:picMk id="3" creationId="{F73AFCAF-5485-F3AC-9E4F-C9A2089E103E}"/>
          </ac:picMkLst>
        </pc:picChg>
        <pc:picChg chg="add mod">
          <ac:chgData name="Vickers, Libby" userId="e250baef-1418-4325-b620-0f9540a0387b" providerId="ADAL" clId="{0E73EC16-7C2F-468E-8339-3379F614CA86}" dt="2026-07-14T19:12:02.672" v="702" actId="164"/>
          <ac:picMkLst>
            <pc:docMk/>
            <pc:sldMk cId="2099751936" sldId="1759"/>
            <ac:picMk id="5" creationId="{F5EE56FB-E118-C3C9-C890-927DBBD93D24}"/>
          </ac:picMkLst>
        </pc:picChg>
      </pc:sldChg>
      <pc:sldChg chg="addSp delSp modSp mod delAnim modAnim">
        <pc:chgData name="Vickers, Libby" userId="e250baef-1418-4325-b620-0f9540a0387b" providerId="ADAL" clId="{0E73EC16-7C2F-468E-8339-3379F614CA86}" dt="2026-07-14T19:39:33.352" v="768" actId="167"/>
        <pc:sldMkLst>
          <pc:docMk/>
          <pc:sldMk cId="1172946285" sldId="1760"/>
        </pc:sldMkLst>
        <pc:picChg chg="add mod ord">
          <ac:chgData name="Vickers, Libby" userId="e250baef-1418-4325-b620-0f9540a0387b" providerId="ADAL" clId="{0E73EC16-7C2F-468E-8339-3379F614CA86}" dt="2026-07-14T19:38:34.929" v="763" actId="1076"/>
          <ac:picMkLst>
            <pc:docMk/>
            <pc:sldMk cId="1172946285" sldId="1760"/>
            <ac:picMk id="3" creationId="{A57D5E48-7025-3B63-0FC5-BBDB65E7B992}"/>
          </ac:picMkLst>
        </pc:picChg>
        <pc:picChg chg="add mod">
          <ac:chgData name="Vickers, Libby" userId="e250baef-1418-4325-b620-0f9540a0387b" providerId="ADAL" clId="{0E73EC16-7C2F-468E-8339-3379F614CA86}" dt="2026-07-14T19:38:30.511" v="762" actId="1076"/>
          <ac:picMkLst>
            <pc:docMk/>
            <pc:sldMk cId="1172946285" sldId="1760"/>
            <ac:picMk id="14" creationId="{F63BB92D-414F-CE76-3460-0A268D38A5C8}"/>
          </ac:picMkLst>
        </pc:picChg>
        <pc:picChg chg="add mod ord">
          <ac:chgData name="Vickers, Libby" userId="e250baef-1418-4325-b620-0f9540a0387b" providerId="ADAL" clId="{0E73EC16-7C2F-468E-8339-3379F614CA86}" dt="2026-07-14T19:39:33.352" v="768" actId="167"/>
          <ac:picMkLst>
            <pc:docMk/>
            <pc:sldMk cId="1172946285" sldId="1760"/>
            <ac:picMk id="16" creationId="{7C319F47-CF6E-2318-4313-23399FC092A6}"/>
          </ac:picMkLst>
        </pc:picChg>
      </pc:sldChg>
      <pc:sldChg chg="addSp delSp modSp mod">
        <pc:chgData name="Vickers, Libby" userId="e250baef-1418-4325-b620-0f9540a0387b" providerId="ADAL" clId="{0E73EC16-7C2F-468E-8339-3379F614CA86}" dt="2026-07-14T19:48:16.201" v="792" actId="14100"/>
        <pc:sldMkLst>
          <pc:docMk/>
          <pc:sldMk cId="33670360" sldId="1764"/>
        </pc:sldMkLst>
        <pc:spChg chg="mod">
          <ac:chgData name="Vickers, Libby" userId="e250baef-1418-4325-b620-0f9540a0387b" providerId="ADAL" clId="{0E73EC16-7C2F-468E-8339-3379F614CA86}" dt="2026-07-14T19:48:16.201" v="792" actId="14100"/>
          <ac:spMkLst>
            <pc:docMk/>
            <pc:sldMk cId="33670360" sldId="1764"/>
            <ac:spMk id="13" creationId="{1E46552F-7052-A90D-47C5-2856717407CC}"/>
          </ac:spMkLst>
        </pc:spChg>
        <pc:spChg chg="mod">
          <ac:chgData name="Vickers, Libby" userId="e250baef-1418-4325-b620-0f9540a0387b" providerId="ADAL" clId="{0E73EC16-7C2F-468E-8339-3379F614CA86}" dt="2026-07-14T19:48:11.427" v="791" actId="1076"/>
          <ac:spMkLst>
            <pc:docMk/>
            <pc:sldMk cId="33670360" sldId="1764"/>
            <ac:spMk id="22" creationId="{140C60C7-35BE-0365-FE83-FC5F2E35F191}"/>
          </ac:spMkLst>
        </pc:spChg>
        <pc:picChg chg="add mod ord">
          <ac:chgData name="Vickers, Libby" userId="e250baef-1418-4325-b620-0f9540a0387b" providerId="ADAL" clId="{0E73EC16-7C2F-468E-8339-3379F614CA86}" dt="2026-07-14T19:46:56.803" v="787" actId="14100"/>
          <ac:picMkLst>
            <pc:docMk/>
            <pc:sldMk cId="33670360" sldId="1764"/>
            <ac:picMk id="3" creationId="{BFF3654D-A82E-C572-C80C-B9F8053F00F1}"/>
          </ac:picMkLst>
        </pc:picChg>
        <pc:picChg chg="add mod">
          <ac:chgData name="Vickers, Libby" userId="e250baef-1418-4325-b620-0f9540a0387b" providerId="ADAL" clId="{0E73EC16-7C2F-468E-8339-3379F614CA86}" dt="2026-07-14T19:47:55.744" v="790" actId="1076"/>
          <ac:picMkLst>
            <pc:docMk/>
            <pc:sldMk cId="33670360" sldId="1764"/>
            <ac:picMk id="7" creationId="{75B671E7-8D22-8952-FCD9-5AF57C618DF0}"/>
          </ac:picMkLst>
        </pc:picChg>
      </pc:sldChg>
      <pc:sldChg chg="addSp delSp modSp mod delAnim modAnim">
        <pc:chgData name="Vickers, Libby" userId="e250baef-1418-4325-b620-0f9540a0387b" providerId="ADAL" clId="{0E73EC16-7C2F-468E-8339-3379F614CA86}" dt="2026-07-15T02:18:47.823" v="1408"/>
        <pc:sldMkLst>
          <pc:docMk/>
          <pc:sldMk cId="2665883686" sldId="1778"/>
        </pc:sldMkLst>
        <pc:spChg chg="mod">
          <ac:chgData name="Vickers, Libby" userId="e250baef-1418-4325-b620-0f9540a0387b" providerId="ADAL" clId="{0E73EC16-7C2F-468E-8339-3379F614CA86}" dt="2026-07-15T02:18:09.753" v="1401" actId="14100"/>
          <ac:spMkLst>
            <pc:docMk/>
            <pc:sldMk cId="2665883686" sldId="1778"/>
            <ac:spMk id="2" creationId="{6A30E695-92CC-C4DF-BE0C-2B4690D25B1C}"/>
          </ac:spMkLst>
        </pc:spChg>
        <pc:grpChg chg="mod">
          <ac:chgData name="Vickers, Libby" userId="e250baef-1418-4325-b620-0f9540a0387b" providerId="ADAL" clId="{0E73EC16-7C2F-468E-8339-3379F614CA86}" dt="2026-07-15T02:17:57.677" v="1398" actId="1076"/>
          <ac:grpSpMkLst>
            <pc:docMk/>
            <pc:sldMk cId="2665883686" sldId="1778"/>
            <ac:grpSpMk id="3" creationId="{7CA7DC50-114A-7BC0-DE4B-A1C36F0A7E3B}"/>
          </ac:grpSpMkLst>
        </pc:grpChg>
        <pc:picChg chg="del">
          <ac:chgData name="Vickers, Libby" userId="e250baef-1418-4325-b620-0f9540a0387b" providerId="ADAL" clId="{0E73EC16-7C2F-468E-8339-3379F614CA86}" dt="2026-07-15T02:17:29.408" v="1393" actId="478"/>
          <ac:picMkLst>
            <pc:docMk/>
            <pc:sldMk cId="2665883686" sldId="1778"/>
            <ac:picMk id="5" creationId="{4B9DC84E-7DC1-5BDE-4A75-47AE108FDAA7}"/>
          </ac:picMkLst>
        </pc:picChg>
        <pc:picChg chg="add mod">
          <ac:chgData name="Vickers, Libby" userId="e250baef-1418-4325-b620-0f9540a0387b" providerId="ADAL" clId="{0E73EC16-7C2F-468E-8339-3379F614CA86}" dt="2026-07-15T02:18:24.985" v="1402" actId="14861"/>
          <ac:picMkLst>
            <pc:docMk/>
            <pc:sldMk cId="2665883686" sldId="1778"/>
            <ac:picMk id="6" creationId="{488263DB-57CB-6AD0-428A-B4AC7F1935D8}"/>
          </ac:picMkLst>
        </pc:picChg>
      </pc:sldChg>
      <pc:sldChg chg="addSp delSp modSp mod">
        <pc:chgData name="Vickers, Libby" userId="e250baef-1418-4325-b620-0f9540a0387b" providerId="ADAL" clId="{0E73EC16-7C2F-468E-8339-3379F614CA86}" dt="2026-07-15T02:24:14.125" v="1428" actId="171"/>
        <pc:sldMkLst>
          <pc:docMk/>
          <pc:sldMk cId="2835033756" sldId="1781"/>
        </pc:sldMkLst>
        <pc:grpChg chg="del">
          <ac:chgData name="Vickers, Libby" userId="e250baef-1418-4325-b620-0f9540a0387b" providerId="ADAL" clId="{0E73EC16-7C2F-468E-8339-3379F614CA86}" dt="2026-07-15T02:19:32.249" v="1411" actId="478"/>
          <ac:grpSpMkLst>
            <pc:docMk/>
            <pc:sldMk cId="2835033756" sldId="1781"/>
            <ac:grpSpMk id="9" creationId="{224B42C6-4C7F-09B2-5BD5-56EC9C29E7F6}"/>
          </ac:grpSpMkLst>
        </pc:grpChg>
        <pc:grpChg chg="mod">
          <ac:chgData name="Vickers, Libby" userId="e250baef-1418-4325-b620-0f9540a0387b" providerId="ADAL" clId="{0E73EC16-7C2F-468E-8339-3379F614CA86}" dt="2026-07-15T02:22:38.987" v="1420" actId="1076"/>
          <ac:grpSpMkLst>
            <pc:docMk/>
            <pc:sldMk cId="2835033756" sldId="1781"/>
            <ac:grpSpMk id="11" creationId="{1399BBD0-BF0C-A7AA-FE14-EE3AC7532C8E}"/>
          </ac:grpSpMkLst>
        </pc:grpChg>
        <pc:picChg chg="del mod topLvl">
          <ac:chgData name="Vickers, Libby" userId="e250baef-1418-4325-b620-0f9540a0387b" providerId="ADAL" clId="{0E73EC16-7C2F-468E-8339-3379F614CA86}" dt="2026-07-15T02:19:32.249" v="1411" actId="478"/>
          <ac:picMkLst>
            <pc:docMk/>
            <pc:sldMk cId="2835033756" sldId="1781"/>
            <ac:picMk id="3" creationId="{194BFF37-E6F5-2BE7-B339-8B6864C53183}"/>
          </ac:picMkLst>
        </pc:picChg>
        <pc:picChg chg="del">
          <ac:chgData name="Vickers, Libby" userId="e250baef-1418-4325-b620-0f9540a0387b" providerId="ADAL" clId="{0E73EC16-7C2F-468E-8339-3379F614CA86}" dt="2026-07-15T02:19:26.991" v="1410" actId="478"/>
          <ac:picMkLst>
            <pc:docMk/>
            <pc:sldMk cId="2835033756" sldId="1781"/>
            <ac:picMk id="4" creationId="{DDAA0AA1-B6EF-0D07-9EE1-1DAEA0CAE7D8}"/>
          </ac:picMkLst>
        </pc:picChg>
        <pc:picChg chg="add mod ord">
          <ac:chgData name="Vickers, Libby" userId="e250baef-1418-4325-b620-0f9540a0387b" providerId="ADAL" clId="{0E73EC16-7C2F-468E-8339-3379F614CA86}" dt="2026-07-15T02:22:18.451" v="1415" actId="14100"/>
          <ac:picMkLst>
            <pc:docMk/>
            <pc:sldMk cId="2835033756" sldId="1781"/>
            <ac:picMk id="5" creationId="{3996D10B-6546-0B4C-B9E5-A4125BE60924}"/>
          </ac:picMkLst>
        </pc:picChg>
        <pc:picChg chg="add mod ord">
          <ac:chgData name="Vickers, Libby" userId="e250baef-1418-4325-b620-0f9540a0387b" providerId="ADAL" clId="{0E73EC16-7C2F-468E-8339-3379F614CA86}" dt="2026-07-15T02:24:14.125" v="1428" actId="171"/>
          <ac:picMkLst>
            <pc:docMk/>
            <pc:sldMk cId="2835033756" sldId="1781"/>
            <ac:picMk id="7" creationId="{03CF698A-C648-AEF9-3515-617C6B8F7540}"/>
          </ac:picMkLst>
        </pc:picChg>
        <pc:picChg chg="del mod topLvl">
          <ac:chgData name="Vickers, Libby" userId="e250baef-1418-4325-b620-0f9540a0387b" providerId="ADAL" clId="{0E73EC16-7C2F-468E-8339-3379F614CA86}" dt="2026-07-15T02:23:29.804" v="1422" actId="478"/>
          <ac:picMkLst>
            <pc:docMk/>
            <pc:sldMk cId="2835033756" sldId="1781"/>
            <ac:picMk id="8" creationId="{4AA2A971-7CE7-7ECF-B04E-DDC93562B318}"/>
          </ac:picMkLst>
        </pc:picChg>
      </pc:sldChg>
      <pc:sldChg chg="addSp delSp modSp mod">
        <pc:chgData name="Vickers, Libby" userId="e250baef-1418-4325-b620-0f9540a0387b" providerId="ADAL" clId="{0E73EC16-7C2F-468E-8339-3379F614CA86}" dt="2026-07-14T02:47:37.345" v="25" actId="1076"/>
        <pc:sldMkLst>
          <pc:docMk/>
          <pc:sldMk cId="4123586625" sldId="1881"/>
        </pc:sldMkLst>
        <pc:spChg chg="mod ord">
          <ac:chgData name="Vickers, Libby" userId="e250baef-1418-4325-b620-0f9540a0387b" providerId="ADAL" clId="{0E73EC16-7C2F-468E-8339-3379F614CA86}" dt="2026-07-14T02:47:25.741" v="22" actId="167"/>
          <ac:spMkLst>
            <pc:docMk/>
            <pc:sldMk cId="4123586625" sldId="1881"/>
            <ac:spMk id="7" creationId="{D5781B10-1793-4BA9-3329-D28F9D1E992F}"/>
          </ac:spMkLst>
        </pc:spChg>
        <pc:spChg chg="mod">
          <ac:chgData name="Vickers, Libby" userId="e250baef-1418-4325-b620-0f9540a0387b" providerId="ADAL" clId="{0E73EC16-7C2F-468E-8339-3379F614CA86}" dt="2026-07-14T02:46:52.139" v="18"/>
          <ac:spMkLst>
            <pc:docMk/>
            <pc:sldMk cId="4123586625" sldId="1881"/>
            <ac:spMk id="31" creationId="{F7E1472B-FBA7-2F95-E5DD-B5C949E5F30B}"/>
          </ac:spMkLst>
        </pc:spChg>
        <pc:spChg chg="mod">
          <ac:chgData name="Vickers, Libby" userId="e250baef-1418-4325-b620-0f9540a0387b" providerId="ADAL" clId="{0E73EC16-7C2F-468E-8339-3379F614CA86}" dt="2026-07-14T02:46:52.139" v="18"/>
          <ac:spMkLst>
            <pc:docMk/>
            <pc:sldMk cId="4123586625" sldId="1881"/>
            <ac:spMk id="32" creationId="{A137ED14-506F-C928-DBB4-DA615CEEB10C}"/>
          </ac:spMkLst>
        </pc:spChg>
        <pc:spChg chg="mod">
          <ac:chgData name="Vickers, Libby" userId="e250baef-1418-4325-b620-0f9540a0387b" providerId="ADAL" clId="{0E73EC16-7C2F-468E-8339-3379F614CA86}" dt="2026-07-14T02:46:52.139" v="18"/>
          <ac:spMkLst>
            <pc:docMk/>
            <pc:sldMk cId="4123586625" sldId="1881"/>
            <ac:spMk id="33" creationId="{91B13D7A-95F2-C105-351E-C76CF81EAF1D}"/>
          </ac:spMkLst>
        </pc:spChg>
        <pc:spChg chg="mod">
          <ac:chgData name="Vickers, Libby" userId="e250baef-1418-4325-b620-0f9540a0387b" providerId="ADAL" clId="{0E73EC16-7C2F-468E-8339-3379F614CA86}" dt="2026-07-14T02:46:52.139" v="18"/>
          <ac:spMkLst>
            <pc:docMk/>
            <pc:sldMk cId="4123586625" sldId="1881"/>
            <ac:spMk id="34" creationId="{ACAD1670-B699-9359-B49C-49B385549D3D}"/>
          </ac:spMkLst>
        </pc:spChg>
        <pc:spChg chg="mod">
          <ac:chgData name="Vickers, Libby" userId="e250baef-1418-4325-b620-0f9540a0387b" providerId="ADAL" clId="{0E73EC16-7C2F-468E-8339-3379F614CA86}" dt="2026-07-14T02:46:52.139" v="18"/>
          <ac:spMkLst>
            <pc:docMk/>
            <pc:sldMk cId="4123586625" sldId="1881"/>
            <ac:spMk id="35" creationId="{43B5367B-8B9B-CEFB-2EC4-8A53FBCD76F2}"/>
          </ac:spMkLst>
        </pc:spChg>
        <pc:spChg chg="mod">
          <ac:chgData name="Vickers, Libby" userId="e250baef-1418-4325-b620-0f9540a0387b" providerId="ADAL" clId="{0E73EC16-7C2F-468E-8339-3379F614CA86}" dt="2026-07-14T02:46:52.139" v="18"/>
          <ac:spMkLst>
            <pc:docMk/>
            <pc:sldMk cId="4123586625" sldId="1881"/>
            <ac:spMk id="41" creationId="{CE222E31-CEC1-EF53-1C71-381B9B18E7AD}"/>
          </ac:spMkLst>
        </pc:spChg>
        <pc:spChg chg="mod">
          <ac:chgData name="Vickers, Libby" userId="e250baef-1418-4325-b620-0f9540a0387b" providerId="ADAL" clId="{0E73EC16-7C2F-468E-8339-3379F614CA86}" dt="2026-07-14T02:46:52.139" v="18"/>
          <ac:spMkLst>
            <pc:docMk/>
            <pc:sldMk cId="4123586625" sldId="1881"/>
            <ac:spMk id="47" creationId="{474B9CEF-F44A-26D1-9FEF-21364783CA09}"/>
          </ac:spMkLst>
        </pc:spChg>
        <pc:spChg chg="mod">
          <ac:chgData name="Vickers, Libby" userId="e250baef-1418-4325-b620-0f9540a0387b" providerId="ADAL" clId="{0E73EC16-7C2F-468E-8339-3379F614CA86}" dt="2026-07-14T02:46:52.139" v="18"/>
          <ac:spMkLst>
            <pc:docMk/>
            <pc:sldMk cId="4123586625" sldId="1881"/>
            <ac:spMk id="51" creationId="{70B26210-0D24-86D3-045E-6BD06AF7BA97}"/>
          </ac:spMkLst>
        </pc:spChg>
        <pc:spChg chg="mod">
          <ac:chgData name="Vickers, Libby" userId="e250baef-1418-4325-b620-0f9540a0387b" providerId="ADAL" clId="{0E73EC16-7C2F-468E-8339-3379F614CA86}" dt="2026-07-14T02:46:52.139" v="18"/>
          <ac:spMkLst>
            <pc:docMk/>
            <pc:sldMk cId="4123586625" sldId="1881"/>
            <ac:spMk id="55" creationId="{8C0F8A2D-ED1C-864E-4F0A-3C8488C40778}"/>
          </ac:spMkLst>
        </pc:spChg>
        <pc:grpChg chg="mod ord">
          <ac:chgData name="Vickers, Libby" userId="e250baef-1418-4325-b620-0f9540a0387b" providerId="ADAL" clId="{0E73EC16-7C2F-468E-8339-3379F614CA86}" dt="2026-07-14T02:47:16.073" v="20" actId="1076"/>
          <ac:grpSpMkLst>
            <pc:docMk/>
            <pc:sldMk cId="4123586625" sldId="1881"/>
            <ac:grpSpMk id="8" creationId="{ECE0104A-0C83-0FD7-73DF-B382A2F99581}"/>
          </ac:grpSpMkLst>
        </pc:grpChg>
        <pc:picChg chg="mod">
          <ac:chgData name="Vickers, Libby" userId="e250baef-1418-4325-b620-0f9540a0387b" providerId="ADAL" clId="{0E73EC16-7C2F-468E-8339-3379F614CA86}" dt="2026-07-14T02:47:37.345" v="25" actId="1076"/>
          <ac:picMkLst>
            <pc:docMk/>
            <pc:sldMk cId="4123586625" sldId="1881"/>
            <ac:picMk id="30" creationId="{10D7C846-B7EE-118F-1A24-4B9D1D8E5EB3}"/>
          </ac:picMkLst>
        </pc:picChg>
        <pc:picChg chg="mod">
          <ac:chgData name="Vickers, Libby" userId="e250baef-1418-4325-b620-0f9540a0387b" providerId="ADAL" clId="{0E73EC16-7C2F-468E-8339-3379F614CA86}" dt="2026-07-14T02:46:52.139" v="18"/>
          <ac:picMkLst>
            <pc:docMk/>
            <pc:sldMk cId="4123586625" sldId="1881"/>
            <ac:picMk id="54" creationId="{3A32E537-0338-4715-A221-10995893E022}"/>
          </ac:picMkLst>
        </pc:picChg>
      </pc:sldChg>
      <pc:sldChg chg="modSp mod modClrScheme chgLayout">
        <pc:chgData name="Vickers, Libby" userId="e250baef-1418-4325-b620-0f9540a0387b" providerId="ADAL" clId="{0E73EC16-7C2F-468E-8339-3379F614CA86}" dt="2026-07-15T02:27:14.651" v="1453" actId="1076"/>
        <pc:sldMkLst>
          <pc:docMk/>
          <pc:sldMk cId="1450878865" sldId="1894"/>
        </pc:sldMkLst>
        <pc:spChg chg="mod">
          <ac:chgData name="Vickers, Libby" userId="e250baef-1418-4325-b620-0f9540a0387b" providerId="ADAL" clId="{0E73EC16-7C2F-468E-8339-3379F614CA86}" dt="2026-07-15T02:27:14.651" v="1453" actId="1076"/>
          <ac:spMkLst>
            <pc:docMk/>
            <pc:sldMk cId="1450878865" sldId="1894"/>
            <ac:spMk id="2" creationId="{6BBAE919-A39A-6B56-83D1-841BFD7CD12E}"/>
          </ac:spMkLst>
        </pc:spChg>
        <pc:spChg chg="mod ord">
          <ac:chgData name="Vickers, Libby" userId="e250baef-1418-4325-b620-0f9540a0387b" providerId="ADAL" clId="{0E73EC16-7C2F-468E-8339-3379F614CA86}" dt="2026-07-15T02:25:56.054" v="1440" actId="26606"/>
          <ac:spMkLst>
            <pc:docMk/>
            <pc:sldMk cId="1450878865" sldId="1894"/>
            <ac:spMk id="6" creationId="{234CD8B3-45D5-927E-5697-13170AD26866}"/>
          </ac:spMkLst>
        </pc:spChg>
        <pc:spChg chg="mod">
          <ac:chgData name="Vickers, Libby" userId="e250baef-1418-4325-b620-0f9540a0387b" providerId="ADAL" clId="{0E73EC16-7C2F-468E-8339-3379F614CA86}" dt="2026-07-15T02:26:55.075" v="1449" actId="1076"/>
          <ac:spMkLst>
            <pc:docMk/>
            <pc:sldMk cId="1450878865" sldId="1894"/>
            <ac:spMk id="13" creationId="{B419A732-C4CF-CE5A-C68B-A03FCE442BA7}"/>
          </ac:spMkLst>
        </pc:spChg>
      </pc:sldChg>
      <pc:sldChg chg="addSp delSp modSp mod delAnim">
        <pc:chgData name="Vickers, Libby" userId="e250baef-1418-4325-b620-0f9540a0387b" providerId="ADAL" clId="{0E73EC16-7C2F-468E-8339-3379F614CA86}" dt="2026-07-14T17:25:38.485" v="492" actId="1076"/>
        <pc:sldMkLst>
          <pc:docMk/>
          <pc:sldMk cId="3977133843" sldId="1898"/>
        </pc:sldMkLst>
        <pc:spChg chg="mod">
          <ac:chgData name="Vickers, Libby" userId="e250baef-1418-4325-b620-0f9540a0387b" providerId="ADAL" clId="{0E73EC16-7C2F-468E-8339-3379F614CA86}" dt="2026-07-14T17:25:38.485" v="492" actId="1076"/>
          <ac:spMkLst>
            <pc:docMk/>
            <pc:sldMk cId="3977133843" sldId="1898"/>
            <ac:spMk id="5" creationId="{D84441EF-3D94-2E84-EB3C-C9529FCB5946}"/>
          </ac:spMkLst>
        </pc:spChg>
        <pc:spChg chg="mod">
          <ac:chgData name="Vickers, Libby" userId="e250baef-1418-4325-b620-0f9540a0387b" providerId="ADAL" clId="{0E73EC16-7C2F-468E-8339-3379F614CA86}" dt="2026-07-14T17:20:21.514" v="484" actId="20577"/>
          <ac:spMkLst>
            <pc:docMk/>
            <pc:sldMk cId="3977133843" sldId="1898"/>
            <ac:spMk id="19" creationId="{877B3BF6-5F99-1F8F-85A2-7740C6948333}"/>
          </ac:spMkLst>
        </pc:spChg>
        <pc:picChg chg="add mod">
          <ac:chgData name="Vickers, Libby" userId="e250baef-1418-4325-b620-0f9540a0387b" providerId="ADAL" clId="{0E73EC16-7C2F-468E-8339-3379F614CA86}" dt="2026-07-14T17:25:14.605" v="491" actId="14100"/>
          <ac:picMkLst>
            <pc:docMk/>
            <pc:sldMk cId="3977133843" sldId="1898"/>
            <ac:picMk id="9" creationId="{B127FC98-863D-033E-837C-9CEC5DCE982D}"/>
          </ac:picMkLst>
        </pc:picChg>
      </pc:sldChg>
      <pc:sldChg chg="addSp delSp modSp mod">
        <pc:chgData name="Vickers, Libby" userId="e250baef-1418-4325-b620-0f9540a0387b" providerId="ADAL" clId="{0E73EC16-7C2F-468E-8339-3379F614CA86}" dt="2026-07-14T19:04:32.530" v="659" actId="1076"/>
        <pc:sldMkLst>
          <pc:docMk/>
          <pc:sldMk cId="4178907564" sldId="1900"/>
        </pc:sldMkLst>
        <pc:grpChg chg="mod ord">
          <ac:chgData name="Vickers, Libby" userId="e250baef-1418-4325-b620-0f9540a0387b" providerId="ADAL" clId="{0E73EC16-7C2F-468E-8339-3379F614CA86}" dt="2026-07-14T19:04:32.530" v="659" actId="1076"/>
          <ac:grpSpMkLst>
            <pc:docMk/>
            <pc:sldMk cId="4178907564" sldId="1900"/>
            <ac:grpSpMk id="9" creationId="{9BC348E9-41FB-0A15-BCA0-191BB3A95EC6}"/>
          </ac:grpSpMkLst>
        </pc:grpChg>
        <pc:grpChg chg="add mod">
          <ac:chgData name="Vickers, Libby" userId="e250baef-1418-4325-b620-0f9540a0387b" providerId="ADAL" clId="{0E73EC16-7C2F-468E-8339-3379F614CA86}" dt="2026-07-14T19:04:14.544" v="657" actId="164"/>
          <ac:grpSpMkLst>
            <pc:docMk/>
            <pc:sldMk cId="4178907564" sldId="1900"/>
            <ac:grpSpMk id="11" creationId="{74C12920-F1D2-6674-D147-5965F566E232}"/>
          </ac:grpSpMkLst>
        </pc:grpChg>
        <pc:picChg chg="add mod ord">
          <ac:chgData name="Vickers, Libby" userId="e250baef-1418-4325-b620-0f9540a0387b" providerId="ADAL" clId="{0E73EC16-7C2F-468E-8339-3379F614CA86}" dt="2026-07-14T19:04:14.544" v="657" actId="164"/>
          <ac:picMkLst>
            <pc:docMk/>
            <pc:sldMk cId="4178907564" sldId="1900"/>
            <ac:picMk id="5" creationId="{4264AD56-D778-FC66-FB72-9CB67F9BC37B}"/>
          </ac:picMkLst>
        </pc:picChg>
        <pc:picChg chg="add mod">
          <ac:chgData name="Vickers, Libby" userId="e250baef-1418-4325-b620-0f9540a0387b" providerId="ADAL" clId="{0E73EC16-7C2F-468E-8339-3379F614CA86}" dt="2026-07-14T19:04:14.544" v="657" actId="164"/>
          <ac:picMkLst>
            <pc:docMk/>
            <pc:sldMk cId="4178907564" sldId="1900"/>
            <ac:picMk id="8" creationId="{2759FA9A-7A7A-4831-92D9-9EA3448E1981}"/>
          </ac:picMkLst>
        </pc:picChg>
      </pc:sldChg>
      <pc:sldChg chg="addSp delSp modSp mod">
        <pc:chgData name="Vickers, Libby" userId="e250baef-1418-4325-b620-0f9540a0387b" providerId="ADAL" clId="{0E73EC16-7C2F-468E-8339-3379F614CA86}" dt="2026-07-14T19:09:04.486" v="688" actId="1076"/>
        <pc:sldMkLst>
          <pc:docMk/>
          <pc:sldMk cId="845424875" sldId="1902"/>
        </pc:sldMkLst>
        <pc:picChg chg="add mod ord">
          <ac:chgData name="Vickers, Libby" userId="e250baef-1418-4325-b620-0f9540a0387b" providerId="ADAL" clId="{0E73EC16-7C2F-468E-8339-3379F614CA86}" dt="2026-07-14T19:08:56.218" v="687" actId="14100"/>
          <ac:picMkLst>
            <pc:docMk/>
            <pc:sldMk cId="845424875" sldId="1902"/>
            <ac:picMk id="3" creationId="{A2915933-E6C7-305D-C5B4-98D4D0F05735}"/>
          </ac:picMkLst>
        </pc:picChg>
        <pc:picChg chg="mod">
          <ac:chgData name="Vickers, Libby" userId="e250baef-1418-4325-b620-0f9540a0387b" providerId="ADAL" clId="{0E73EC16-7C2F-468E-8339-3379F614CA86}" dt="2026-07-14T19:09:04.486" v="688" actId="1076"/>
          <ac:picMkLst>
            <pc:docMk/>
            <pc:sldMk cId="845424875" sldId="1902"/>
            <ac:picMk id="9" creationId="{4F2D978B-341C-1867-6C36-076B8A79A2DE}"/>
          </ac:picMkLst>
        </pc:picChg>
      </pc:sldChg>
      <pc:sldChg chg="addSp delSp modSp mod">
        <pc:chgData name="Vickers, Libby" userId="e250baef-1418-4325-b620-0f9540a0387b" providerId="ADAL" clId="{0E73EC16-7C2F-468E-8339-3379F614CA86}" dt="2026-07-14T19:44:52.599" v="775" actId="167"/>
        <pc:sldMkLst>
          <pc:docMk/>
          <pc:sldMk cId="1138753612" sldId="1904"/>
        </pc:sldMkLst>
        <pc:grpChg chg="add mod ord">
          <ac:chgData name="Vickers, Libby" userId="e250baef-1418-4325-b620-0f9540a0387b" providerId="ADAL" clId="{0E73EC16-7C2F-468E-8339-3379F614CA86}" dt="2026-07-14T19:44:52.599" v="775" actId="167"/>
          <ac:grpSpMkLst>
            <pc:docMk/>
            <pc:sldMk cId="1138753612" sldId="1904"/>
            <ac:grpSpMk id="4" creationId="{D9939A89-8AC4-0D32-F16E-AB526B3EE828}"/>
          </ac:grpSpMkLst>
        </pc:grpChg>
        <pc:grpChg chg="mod">
          <ac:chgData name="Vickers, Libby" userId="e250baef-1418-4325-b620-0f9540a0387b" providerId="ADAL" clId="{0E73EC16-7C2F-468E-8339-3379F614CA86}" dt="2026-07-14T19:44:47.062" v="774" actId="164"/>
          <ac:grpSpMkLst>
            <pc:docMk/>
            <pc:sldMk cId="1138753612" sldId="1904"/>
            <ac:grpSpMk id="21" creationId="{D13786EE-45DA-4F36-780D-4EE0CE16D536}"/>
          </ac:grpSpMkLst>
        </pc:grpChg>
        <pc:grpChg chg="ord">
          <ac:chgData name="Vickers, Libby" userId="e250baef-1418-4325-b620-0f9540a0387b" providerId="ADAL" clId="{0E73EC16-7C2F-468E-8339-3379F614CA86}" dt="2026-07-14T19:44:37.672" v="773" actId="166"/>
          <ac:grpSpMkLst>
            <pc:docMk/>
            <pc:sldMk cId="1138753612" sldId="1904"/>
            <ac:grpSpMk id="25" creationId="{75B4FE84-2720-A632-3326-4F3D3821E2BB}"/>
          </ac:grpSpMkLst>
        </pc:grpChg>
        <pc:picChg chg="add mod">
          <ac:chgData name="Vickers, Libby" userId="e250baef-1418-4325-b620-0f9540a0387b" providerId="ADAL" clId="{0E73EC16-7C2F-468E-8339-3379F614CA86}" dt="2026-07-14T19:44:47.062" v="774" actId="164"/>
          <ac:picMkLst>
            <pc:docMk/>
            <pc:sldMk cId="1138753612" sldId="1904"/>
            <ac:picMk id="3" creationId="{91A1DCB8-0465-814E-9471-CB1E1A576EE8}"/>
          </ac:picMkLst>
        </pc:picChg>
      </pc:sldChg>
      <pc:sldChg chg="addSp delSp modSp mod">
        <pc:chgData name="Vickers, Libby" userId="e250baef-1418-4325-b620-0f9540a0387b" providerId="ADAL" clId="{0E73EC16-7C2F-468E-8339-3379F614CA86}" dt="2026-07-14T20:02:24.994" v="809" actId="1076"/>
        <pc:sldMkLst>
          <pc:docMk/>
          <pc:sldMk cId="1720775685" sldId="1906"/>
        </pc:sldMkLst>
        <pc:grpChg chg="add mod">
          <ac:chgData name="Vickers, Libby" userId="e250baef-1418-4325-b620-0f9540a0387b" providerId="ADAL" clId="{0E73EC16-7C2F-468E-8339-3379F614CA86}" dt="2026-07-14T20:02:13.577" v="807" actId="1076"/>
          <ac:grpSpMkLst>
            <pc:docMk/>
            <pc:sldMk cId="1720775685" sldId="1906"/>
            <ac:grpSpMk id="7" creationId="{4EB8D763-442D-48D4-F4AA-D9FAF3597EC6}"/>
          </ac:grpSpMkLst>
        </pc:grpChg>
        <pc:grpChg chg="mod ord">
          <ac:chgData name="Vickers, Libby" userId="e250baef-1418-4325-b620-0f9540a0387b" providerId="ADAL" clId="{0E73EC16-7C2F-468E-8339-3379F614CA86}" dt="2026-07-14T20:02:24.994" v="809" actId="1076"/>
          <ac:grpSpMkLst>
            <pc:docMk/>
            <pc:sldMk cId="1720775685" sldId="1906"/>
            <ac:grpSpMk id="12" creationId="{421E18F6-D240-0018-3DFF-FC30A4C048DF}"/>
          </ac:grpSpMkLst>
        </pc:grpChg>
        <pc:picChg chg="add mod">
          <ac:chgData name="Vickers, Libby" userId="e250baef-1418-4325-b620-0f9540a0387b" providerId="ADAL" clId="{0E73EC16-7C2F-468E-8339-3379F614CA86}" dt="2026-07-14T20:02:07.747" v="806" actId="164"/>
          <ac:picMkLst>
            <pc:docMk/>
            <pc:sldMk cId="1720775685" sldId="1906"/>
            <ac:picMk id="3" creationId="{46E2616B-A42E-3BD8-FF52-DB33E1048A61}"/>
          </ac:picMkLst>
        </pc:picChg>
        <pc:picChg chg="add mod">
          <ac:chgData name="Vickers, Libby" userId="e250baef-1418-4325-b620-0f9540a0387b" providerId="ADAL" clId="{0E73EC16-7C2F-468E-8339-3379F614CA86}" dt="2026-07-14T20:02:07.747" v="806" actId="164"/>
          <ac:picMkLst>
            <pc:docMk/>
            <pc:sldMk cId="1720775685" sldId="1906"/>
            <ac:picMk id="5" creationId="{48E8D4C8-7943-B7FB-6227-77A643081BC0}"/>
          </ac:picMkLst>
        </pc:picChg>
      </pc:sldChg>
      <pc:sldChg chg="addSp delSp modSp mod modAnim modNotesTx">
        <pc:chgData name="Vickers, Libby" userId="e250baef-1418-4325-b620-0f9540a0387b" providerId="ADAL" clId="{0E73EC16-7C2F-468E-8339-3379F614CA86}" dt="2026-07-15T01:44:18.250" v="1254"/>
        <pc:sldMkLst>
          <pc:docMk/>
          <pc:sldMk cId="2105316443" sldId="1908"/>
        </pc:sldMkLst>
        <pc:spChg chg="add mod">
          <ac:chgData name="Vickers, Libby" userId="e250baef-1418-4325-b620-0f9540a0387b" providerId="ADAL" clId="{0E73EC16-7C2F-468E-8339-3379F614CA86}" dt="2026-07-15T01:41:43.059" v="1247" actId="1076"/>
          <ac:spMkLst>
            <pc:docMk/>
            <pc:sldMk cId="2105316443" sldId="1908"/>
            <ac:spMk id="9" creationId="{882FF118-1887-E5E8-CB6F-4CD89C40AD50}"/>
          </ac:spMkLst>
        </pc:spChg>
        <pc:picChg chg="add mod ord">
          <ac:chgData name="Vickers, Libby" userId="e250baef-1418-4325-b620-0f9540a0387b" providerId="ADAL" clId="{0E73EC16-7C2F-468E-8339-3379F614CA86}" dt="2026-07-15T01:27:56.925" v="823" actId="14100"/>
          <ac:picMkLst>
            <pc:docMk/>
            <pc:sldMk cId="2105316443" sldId="1908"/>
            <ac:picMk id="3" creationId="{3D74C7FF-2B31-0DE1-D0C4-BA6054C6E47B}"/>
          </ac:picMkLst>
        </pc:picChg>
        <pc:picChg chg="del">
          <ac:chgData name="Vickers, Libby" userId="e250baef-1418-4325-b620-0f9540a0387b" providerId="ADAL" clId="{0E73EC16-7C2F-468E-8339-3379F614CA86}" dt="2026-07-15T01:27:39.202" v="819" actId="478"/>
          <ac:picMkLst>
            <pc:docMk/>
            <pc:sldMk cId="2105316443" sldId="1908"/>
            <ac:picMk id="4" creationId="{A934D544-E6F2-31D7-3741-290AA2EFB9EE}"/>
          </ac:picMkLst>
        </pc:picChg>
        <pc:picChg chg="add mod">
          <ac:chgData name="Vickers, Libby" userId="e250baef-1418-4325-b620-0f9540a0387b" providerId="ADAL" clId="{0E73EC16-7C2F-468E-8339-3379F614CA86}" dt="2026-07-15T01:39:32.779" v="1186" actId="1036"/>
          <ac:picMkLst>
            <pc:docMk/>
            <pc:sldMk cId="2105316443" sldId="1908"/>
            <ac:picMk id="6" creationId="{799D17AA-F52D-4529-8CBC-082E25F17E73}"/>
          </ac:picMkLst>
        </pc:picChg>
        <pc:picChg chg="add mod">
          <ac:chgData name="Vickers, Libby" userId="e250baef-1418-4325-b620-0f9540a0387b" providerId="ADAL" clId="{0E73EC16-7C2F-468E-8339-3379F614CA86}" dt="2026-07-15T01:34:15.269" v="1143" actId="14100"/>
          <ac:picMkLst>
            <pc:docMk/>
            <pc:sldMk cId="2105316443" sldId="1908"/>
            <ac:picMk id="8" creationId="{36455830-6BE6-F0D4-DDD1-B35CE63930C2}"/>
          </ac:picMkLst>
        </pc:picChg>
      </pc:sldChg>
      <pc:sldChg chg="addSp delSp modSp mod">
        <pc:chgData name="Vickers, Libby" userId="e250baef-1418-4325-b620-0f9540a0387b" providerId="ADAL" clId="{0E73EC16-7C2F-468E-8339-3379F614CA86}" dt="2026-07-15T01:38:36.209" v="1171" actId="20577"/>
        <pc:sldMkLst>
          <pc:docMk/>
          <pc:sldMk cId="3367136205" sldId="1909"/>
        </pc:sldMkLst>
        <pc:spChg chg="mod">
          <ac:chgData name="Vickers, Libby" userId="e250baef-1418-4325-b620-0f9540a0387b" providerId="ADAL" clId="{0E73EC16-7C2F-468E-8339-3379F614CA86}" dt="2026-07-15T01:38:36.209" v="1171" actId="20577"/>
          <ac:spMkLst>
            <pc:docMk/>
            <pc:sldMk cId="3367136205" sldId="1909"/>
            <ac:spMk id="16" creationId="{04214DC7-FD46-447C-A432-970A32352193}"/>
          </ac:spMkLst>
        </pc:spChg>
        <pc:spChg chg="mod">
          <ac:chgData name="Vickers, Libby" userId="e250baef-1418-4325-b620-0f9540a0387b" providerId="ADAL" clId="{0E73EC16-7C2F-468E-8339-3379F614CA86}" dt="2026-07-15T01:37:55.322" v="1169" actId="1076"/>
          <ac:spMkLst>
            <pc:docMk/>
            <pc:sldMk cId="3367136205" sldId="1909"/>
            <ac:spMk id="20" creationId="{EE8147AB-AA81-A07E-40A2-3F3A344A3AF9}"/>
          </ac:spMkLst>
        </pc:spChg>
        <pc:grpChg chg="mod">
          <ac:chgData name="Vickers, Libby" userId="e250baef-1418-4325-b620-0f9540a0387b" providerId="ADAL" clId="{0E73EC16-7C2F-468E-8339-3379F614CA86}" dt="2026-07-15T01:37:26.023" v="1167" actId="1076"/>
          <ac:grpSpMkLst>
            <pc:docMk/>
            <pc:sldMk cId="3367136205" sldId="1909"/>
            <ac:grpSpMk id="9" creationId="{02FCFB63-BEF6-DDB9-F0F1-7565958DD8B9}"/>
          </ac:grpSpMkLst>
        </pc:grpChg>
        <pc:picChg chg="add mod ord">
          <ac:chgData name="Vickers, Libby" userId="e250baef-1418-4325-b620-0f9540a0387b" providerId="ADAL" clId="{0E73EC16-7C2F-468E-8339-3379F614CA86}" dt="2026-07-15T01:36:26.259" v="1157" actId="14100"/>
          <ac:picMkLst>
            <pc:docMk/>
            <pc:sldMk cId="3367136205" sldId="1909"/>
            <ac:picMk id="3" creationId="{B988C491-4CB0-19F5-FC7F-E564044CF9FA}"/>
          </ac:picMkLst>
        </pc:picChg>
        <pc:picChg chg="del">
          <ac:chgData name="Vickers, Libby" userId="e250baef-1418-4325-b620-0f9540a0387b" providerId="ADAL" clId="{0E73EC16-7C2F-468E-8339-3379F614CA86}" dt="2026-07-15T01:36:11.831" v="1153" actId="478"/>
          <ac:picMkLst>
            <pc:docMk/>
            <pc:sldMk cId="3367136205" sldId="1909"/>
            <ac:picMk id="8" creationId="{43A7A2AF-A58D-6F33-8525-937DD511471F}"/>
          </ac:picMkLst>
        </pc:picChg>
        <pc:picChg chg="mod">
          <ac:chgData name="Vickers, Libby" userId="e250baef-1418-4325-b620-0f9540a0387b" providerId="ADAL" clId="{0E73EC16-7C2F-468E-8339-3379F614CA86}" dt="2026-07-15T01:37:49.229" v="1168" actId="1076"/>
          <ac:picMkLst>
            <pc:docMk/>
            <pc:sldMk cId="3367136205" sldId="1909"/>
            <ac:picMk id="17" creationId="{BE555F5C-9815-4164-8E14-ED5AA2295E95}"/>
          </ac:picMkLst>
        </pc:picChg>
      </pc:sldChg>
      <pc:sldChg chg="addSp delSp modSp mod delAnim modAnim">
        <pc:chgData name="Vickers, Libby" userId="e250baef-1418-4325-b620-0f9540a0387b" providerId="ADAL" clId="{0E73EC16-7C2F-468E-8339-3379F614CA86}" dt="2026-07-15T01:48:21.020" v="1278" actId="1076"/>
        <pc:sldMkLst>
          <pc:docMk/>
          <pc:sldMk cId="1974556927" sldId="1912"/>
        </pc:sldMkLst>
        <pc:picChg chg="add mod">
          <ac:chgData name="Vickers, Libby" userId="e250baef-1418-4325-b620-0f9540a0387b" providerId="ADAL" clId="{0E73EC16-7C2F-468E-8339-3379F614CA86}" dt="2026-07-15T01:48:15.259" v="1276" actId="1076"/>
          <ac:picMkLst>
            <pc:docMk/>
            <pc:sldMk cId="1974556927" sldId="1912"/>
            <ac:picMk id="4" creationId="{3856869C-1D25-A84D-7D8A-35D3218F6CA8}"/>
          </ac:picMkLst>
        </pc:picChg>
        <pc:picChg chg="del mod">
          <ac:chgData name="Vickers, Libby" userId="e250baef-1418-4325-b620-0f9540a0387b" providerId="ADAL" clId="{0E73EC16-7C2F-468E-8339-3379F614CA86}" dt="2026-07-15T01:47:12.138" v="1269" actId="478"/>
          <ac:picMkLst>
            <pc:docMk/>
            <pc:sldMk cId="1974556927" sldId="1912"/>
            <ac:picMk id="10" creationId="{B4CD87B7-FB14-BB30-423F-39490791E3BF}"/>
          </ac:picMkLst>
        </pc:picChg>
        <pc:picChg chg="mod">
          <ac:chgData name="Vickers, Libby" userId="e250baef-1418-4325-b620-0f9540a0387b" providerId="ADAL" clId="{0E73EC16-7C2F-468E-8339-3379F614CA86}" dt="2026-07-15T01:48:21.020" v="1278" actId="1076"/>
          <ac:picMkLst>
            <pc:docMk/>
            <pc:sldMk cId="1974556927" sldId="1912"/>
            <ac:picMk id="12" creationId="{70B7ADCE-330A-9AE2-9060-3BDC0FD305FF}"/>
          </ac:picMkLst>
        </pc:picChg>
      </pc:sldChg>
      <pc:sldChg chg="addSp delSp modSp mod">
        <pc:chgData name="Vickers, Libby" userId="e250baef-1418-4325-b620-0f9540a0387b" providerId="ADAL" clId="{0E73EC16-7C2F-468E-8339-3379F614CA86}" dt="2026-07-15T01:57:20.517" v="1298" actId="14100"/>
        <pc:sldMkLst>
          <pc:docMk/>
          <pc:sldMk cId="3629150553" sldId="1914"/>
        </pc:sldMkLst>
        <pc:picChg chg="add mod ord">
          <ac:chgData name="Vickers, Libby" userId="e250baef-1418-4325-b620-0f9540a0387b" providerId="ADAL" clId="{0E73EC16-7C2F-468E-8339-3379F614CA86}" dt="2026-07-15T01:57:20.517" v="1298" actId="14100"/>
          <ac:picMkLst>
            <pc:docMk/>
            <pc:sldMk cId="3629150553" sldId="1914"/>
            <ac:picMk id="3" creationId="{0B779AE2-2C45-4103-0523-02CD1BAF6A89}"/>
          </ac:picMkLst>
        </pc:picChg>
        <pc:picChg chg="del">
          <ac:chgData name="Vickers, Libby" userId="e250baef-1418-4325-b620-0f9540a0387b" providerId="ADAL" clId="{0E73EC16-7C2F-468E-8339-3379F614CA86}" dt="2026-07-15T01:57:04.968" v="1294" actId="478"/>
          <ac:picMkLst>
            <pc:docMk/>
            <pc:sldMk cId="3629150553" sldId="1914"/>
            <ac:picMk id="10" creationId="{4E573A5A-B5AD-228B-5195-0C2C4663F839}"/>
          </ac:picMkLst>
        </pc:picChg>
      </pc:sldChg>
      <pc:sldChg chg="addSp delSp modSp mod">
        <pc:chgData name="Vickers, Libby" userId="e250baef-1418-4325-b620-0f9540a0387b" providerId="ADAL" clId="{0E73EC16-7C2F-468E-8339-3379F614CA86}" dt="2026-07-15T01:58:05.171" v="1302" actId="1076"/>
        <pc:sldMkLst>
          <pc:docMk/>
          <pc:sldMk cId="3320113441" sldId="1915"/>
        </pc:sldMkLst>
        <pc:picChg chg="add ord">
          <ac:chgData name="Vickers, Libby" userId="e250baef-1418-4325-b620-0f9540a0387b" providerId="ADAL" clId="{0E73EC16-7C2F-468E-8339-3379F614CA86}" dt="2026-07-15T01:57:51.127" v="1301" actId="167"/>
          <ac:picMkLst>
            <pc:docMk/>
            <pc:sldMk cId="3320113441" sldId="1915"/>
            <ac:picMk id="3" creationId="{65221AF1-6DE8-67DA-90FB-2E826D8D6045}"/>
          </ac:picMkLst>
        </pc:picChg>
        <pc:picChg chg="del">
          <ac:chgData name="Vickers, Libby" userId="e250baef-1418-4325-b620-0f9540a0387b" providerId="ADAL" clId="{0E73EC16-7C2F-468E-8339-3379F614CA86}" dt="2026-07-15T01:57:44.399" v="1299" actId="478"/>
          <ac:picMkLst>
            <pc:docMk/>
            <pc:sldMk cId="3320113441" sldId="1915"/>
            <ac:picMk id="4" creationId="{E5C565D0-CE92-42CD-6FB5-355DC7BC81F5}"/>
          </ac:picMkLst>
        </pc:picChg>
        <pc:picChg chg="mod">
          <ac:chgData name="Vickers, Libby" userId="e250baef-1418-4325-b620-0f9540a0387b" providerId="ADAL" clId="{0E73EC16-7C2F-468E-8339-3379F614CA86}" dt="2026-07-15T01:58:05.171" v="1302" actId="1076"/>
          <ac:picMkLst>
            <pc:docMk/>
            <pc:sldMk cId="3320113441" sldId="1915"/>
            <ac:picMk id="8" creationId="{DE5E1F06-E1C6-1A23-E8F1-85AC40C88742}"/>
          </ac:picMkLst>
        </pc:picChg>
      </pc:sldChg>
      <pc:sldChg chg="addSp delSp modSp mod delAnim modAnim">
        <pc:chgData name="Vickers, Libby" userId="e250baef-1418-4325-b620-0f9540a0387b" providerId="ADAL" clId="{0E73EC16-7C2F-468E-8339-3379F614CA86}" dt="2026-07-15T02:01:26.492" v="1320"/>
        <pc:sldMkLst>
          <pc:docMk/>
          <pc:sldMk cId="4241950120" sldId="1916"/>
        </pc:sldMkLst>
        <pc:spChg chg="mod">
          <ac:chgData name="Vickers, Libby" userId="e250baef-1418-4325-b620-0f9540a0387b" providerId="ADAL" clId="{0E73EC16-7C2F-468E-8339-3379F614CA86}" dt="2026-07-15T01:59:35.279" v="1309" actId="1076"/>
          <ac:spMkLst>
            <pc:docMk/>
            <pc:sldMk cId="4241950120" sldId="1916"/>
            <ac:spMk id="11" creationId="{34D050E5-16D9-847B-04D5-1BA9C6628314}"/>
          </ac:spMkLst>
        </pc:spChg>
        <pc:picChg chg="add mod ord">
          <ac:chgData name="Vickers, Libby" userId="e250baef-1418-4325-b620-0f9540a0387b" providerId="ADAL" clId="{0E73EC16-7C2F-468E-8339-3379F614CA86}" dt="2026-07-15T01:59:22.029" v="1307" actId="14100"/>
          <ac:picMkLst>
            <pc:docMk/>
            <pc:sldMk cId="4241950120" sldId="1916"/>
            <ac:picMk id="3" creationId="{8122706F-4166-EA13-B5F1-299E0A0C85C1}"/>
          </ac:picMkLst>
        </pc:picChg>
        <pc:picChg chg="add mod">
          <ac:chgData name="Vickers, Libby" userId="e250baef-1418-4325-b620-0f9540a0387b" providerId="ADAL" clId="{0E73EC16-7C2F-468E-8339-3379F614CA86}" dt="2026-07-15T02:00:59.283" v="1317" actId="1076"/>
          <ac:picMkLst>
            <pc:docMk/>
            <pc:sldMk cId="4241950120" sldId="1916"/>
            <ac:picMk id="5" creationId="{C9F13E91-99D4-73A9-3186-BDD920D241A1}"/>
          </ac:picMkLst>
        </pc:picChg>
        <pc:picChg chg="del">
          <ac:chgData name="Vickers, Libby" userId="e250baef-1418-4325-b620-0f9540a0387b" providerId="ADAL" clId="{0E73EC16-7C2F-468E-8339-3379F614CA86}" dt="2026-07-15T01:59:08.644" v="1303" actId="478"/>
          <ac:picMkLst>
            <pc:docMk/>
            <pc:sldMk cId="4241950120" sldId="1916"/>
            <ac:picMk id="7" creationId="{C412052C-7A3C-221F-6F9D-2311CEAD799E}"/>
          </ac:picMkLst>
        </pc:picChg>
        <pc:picChg chg="del mod">
          <ac:chgData name="Vickers, Libby" userId="e250baef-1418-4325-b620-0f9540a0387b" providerId="ADAL" clId="{0E73EC16-7C2F-468E-8339-3379F614CA86}" dt="2026-07-15T02:00:08.592" v="1310" actId="478"/>
          <ac:picMkLst>
            <pc:docMk/>
            <pc:sldMk cId="4241950120" sldId="1916"/>
            <ac:picMk id="10" creationId="{C02E739E-82A7-5415-44D2-84E468FFFF99}"/>
          </ac:picMkLst>
        </pc:picChg>
      </pc:sldChg>
      <pc:sldChg chg="addSp delSp modSp mod">
        <pc:chgData name="Vickers, Libby" userId="e250baef-1418-4325-b620-0f9540a0387b" providerId="ADAL" clId="{0E73EC16-7C2F-468E-8339-3379F614CA86}" dt="2026-07-15T02:02:30.053" v="1327" actId="1076"/>
        <pc:sldMkLst>
          <pc:docMk/>
          <pc:sldMk cId="814806552" sldId="1917"/>
        </pc:sldMkLst>
        <pc:spChg chg="mod">
          <ac:chgData name="Vickers, Libby" userId="e250baef-1418-4325-b620-0f9540a0387b" providerId="ADAL" clId="{0E73EC16-7C2F-468E-8339-3379F614CA86}" dt="2026-07-15T02:02:30.053" v="1327" actId="1076"/>
          <ac:spMkLst>
            <pc:docMk/>
            <pc:sldMk cId="814806552" sldId="1917"/>
            <ac:spMk id="12" creationId="{2CFC5C6A-076D-0B86-086C-B28558E408C8}"/>
          </ac:spMkLst>
        </pc:spChg>
        <pc:picChg chg="add mod ord">
          <ac:chgData name="Vickers, Libby" userId="e250baef-1418-4325-b620-0f9540a0387b" providerId="ADAL" clId="{0E73EC16-7C2F-468E-8339-3379F614CA86}" dt="2026-07-15T02:02:24.672" v="1325" actId="14100"/>
          <ac:picMkLst>
            <pc:docMk/>
            <pc:sldMk cId="814806552" sldId="1917"/>
            <ac:picMk id="3" creationId="{E308622D-AAA2-223B-6D96-85709A5DCB99}"/>
          </ac:picMkLst>
        </pc:picChg>
        <pc:picChg chg="del">
          <ac:chgData name="Vickers, Libby" userId="e250baef-1418-4325-b620-0f9540a0387b" providerId="ADAL" clId="{0E73EC16-7C2F-468E-8339-3379F614CA86}" dt="2026-07-15T02:02:10.664" v="1321" actId="478"/>
          <ac:picMkLst>
            <pc:docMk/>
            <pc:sldMk cId="814806552" sldId="1917"/>
            <ac:picMk id="5" creationId="{DDF1F3DA-3886-3121-482F-805C7206B362}"/>
          </ac:picMkLst>
        </pc:picChg>
        <pc:picChg chg="mod">
          <ac:chgData name="Vickers, Libby" userId="e250baef-1418-4325-b620-0f9540a0387b" providerId="ADAL" clId="{0E73EC16-7C2F-468E-8339-3379F614CA86}" dt="2026-07-15T02:02:27.854" v="1326" actId="1076"/>
          <ac:picMkLst>
            <pc:docMk/>
            <pc:sldMk cId="814806552" sldId="1917"/>
            <ac:picMk id="11" creationId="{9D185CCB-2EDC-6FAB-CC02-D004F79592F8}"/>
          </ac:picMkLst>
        </pc:picChg>
      </pc:sldChg>
      <pc:sldChg chg="addSp delSp modSp mod">
        <pc:chgData name="Vickers, Libby" userId="e250baef-1418-4325-b620-0f9540a0387b" providerId="ADAL" clId="{0E73EC16-7C2F-468E-8339-3379F614CA86}" dt="2026-07-15T02:03:56.537" v="1337" actId="1076"/>
        <pc:sldMkLst>
          <pc:docMk/>
          <pc:sldMk cId="1708591134" sldId="1918"/>
        </pc:sldMkLst>
        <pc:grpChg chg="mod">
          <ac:chgData name="Vickers, Libby" userId="e250baef-1418-4325-b620-0f9540a0387b" providerId="ADAL" clId="{0E73EC16-7C2F-468E-8339-3379F614CA86}" dt="2026-07-15T02:03:56.537" v="1337" actId="1076"/>
          <ac:grpSpMkLst>
            <pc:docMk/>
            <pc:sldMk cId="1708591134" sldId="1918"/>
            <ac:grpSpMk id="16" creationId="{DA28A6E6-3288-9929-E676-FD6FE7230307}"/>
          </ac:grpSpMkLst>
        </pc:grpChg>
        <pc:picChg chg="add mod ord">
          <ac:chgData name="Vickers, Libby" userId="e250baef-1418-4325-b620-0f9540a0387b" providerId="ADAL" clId="{0E73EC16-7C2F-468E-8339-3379F614CA86}" dt="2026-07-15T02:03:52.061" v="1336" actId="14100"/>
          <ac:picMkLst>
            <pc:docMk/>
            <pc:sldMk cId="1708591134" sldId="1918"/>
            <ac:picMk id="3" creationId="{BF55D094-5C38-7AA5-3419-11F0BA1EDF88}"/>
          </ac:picMkLst>
        </pc:picChg>
        <pc:picChg chg="del mod">
          <ac:chgData name="Vickers, Libby" userId="e250baef-1418-4325-b620-0f9540a0387b" providerId="ADAL" clId="{0E73EC16-7C2F-468E-8339-3379F614CA86}" dt="2026-07-15T02:03:21.509" v="1329" actId="478"/>
          <ac:picMkLst>
            <pc:docMk/>
            <pc:sldMk cId="1708591134" sldId="1918"/>
            <ac:picMk id="15" creationId="{87DEA5AC-9E10-F86F-352A-20A9986F6958}"/>
          </ac:picMkLst>
        </pc:picChg>
      </pc:sldChg>
      <pc:sldChg chg="addSp delSp modSp mod delAnim modAnim">
        <pc:chgData name="Vickers, Libby" userId="e250baef-1418-4325-b620-0f9540a0387b" providerId="ADAL" clId="{0E73EC16-7C2F-468E-8339-3379F614CA86}" dt="2026-07-15T02:07:17.388" v="1351" actId="1076"/>
        <pc:sldMkLst>
          <pc:docMk/>
          <pc:sldMk cId="242487877" sldId="1925"/>
        </pc:sldMkLst>
        <pc:picChg chg="del">
          <ac:chgData name="Vickers, Libby" userId="e250baef-1418-4325-b620-0f9540a0387b" providerId="ADAL" clId="{0E73EC16-7C2F-468E-8339-3379F614CA86}" dt="2026-07-15T02:07:11.415" v="1350" actId="478"/>
          <ac:picMkLst>
            <pc:docMk/>
            <pc:sldMk cId="242487877" sldId="1925"/>
            <ac:picMk id="3" creationId="{5D580C66-4563-4142-E584-A3FC0EE663BB}"/>
          </ac:picMkLst>
        </pc:picChg>
        <pc:picChg chg="add mod">
          <ac:chgData name="Vickers, Libby" userId="e250baef-1418-4325-b620-0f9540a0387b" providerId="ADAL" clId="{0E73EC16-7C2F-468E-8339-3379F614CA86}" dt="2026-07-15T02:07:17.388" v="1351" actId="1076"/>
          <ac:picMkLst>
            <pc:docMk/>
            <pc:sldMk cId="242487877" sldId="1925"/>
            <ac:picMk id="4" creationId="{0A4BE5F1-AD6E-3E3E-17F6-589A0A4A4CE1}"/>
          </ac:picMkLst>
        </pc:picChg>
      </pc:sldChg>
      <pc:sldChg chg="modSp">
        <pc:chgData name="Vickers, Libby" userId="e250baef-1418-4325-b620-0f9540a0387b" providerId="ADAL" clId="{0E73EC16-7C2F-468E-8339-3379F614CA86}" dt="2026-07-16T16:00:53.190" v="1455" actId="20577"/>
        <pc:sldMkLst>
          <pc:docMk/>
          <pc:sldMk cId="1282328750" sldId="1926"/>
        </pc:sldMkLst>
        <pc:spChg chg="mod">
          <ac:chgData name="Vickers, Libby" userId="e250baef-1418-4325-b620-0f9540a0387b" providerId="ADAL" clId="{0E73EC16-7C2F-468E-8339-3379F614CA86}" dt="2026-07-16T16:00:53.190" v="1455" actId="20577"/>
          <ac:spMkLst>
            <pc:docMk/>
            <pc:sldMk cId="1282328750" sldId="1926"/>
            <ac:spMk id="7" creationId="{A29AD712-2BA5-A94C-5341-60D572E7E784}"/>
          </ac:spMkLst>
        </pc:spChg>
      </pc:sldChg>
      <pc:sldChg chg="addSp delSp modSp mod delAnim modAnim">
        <pc:chgData name="Vickers, Libby" userId="e250baef-1418-4325-b620-0f9540a0387b" providerId="ADAL" clId="{0E73EC16-7C2F-468E-8339-3379F614CA86}" dt="2026-07-15T02:13:49.655" v="1381" actId="1076"/>
        <pc:sldMkLst>
          <pc:docMk/>
          <pc:sldMk cId="1292531012" sldId="1928"/>
        </pc:sldMkLst>
        <pc:picChg chg="add del mod">
          <ac:chgData name="Vickers, Libby" userId="e250baef-1418-4325-b620-0f9540a0387b" providerId="ADAL" clId="{0E73EC16-7C2F-468E-8339-3379F614CA86}" dt="2026-07-15T02:12:48.007" v="1369" actId="478"/>
          <ac:picMkLst>
            <pc:docMk/>
            <pc:sldMk cId="1292531012" sldId="1928"/>
            <ac:picMk id="3" creationId="{C6B7E48F-F834-0317-469A-E9BCDC707656}"/>
          </ac:picMkLst>
        </pc:picChg>
        <pc:picChg chg="add mod">
          <ac:chgData name="Vickers, Libby" userId="e250baef-1418-4325-b620-0f9540a0387b" providerId="ADAL" clId="{0E73EC16-7C2F-468E-8339-3379F614CA86}" dt="2026-07-15T02:13:49.655" v="1381" actId="1076"/>
          <ac:picMkLst>
            <pc:docMk/>
            <pc:sldMk cId="1292531012" sldId="1928"/>
            <ac:picMk id="5" creationId="{106BA6B7-94F5-3271-1770-704ACCC1D55B}"/>
          </ac:picMkLst>
        </pc:picChg>
        <pc:picChg chg="mod">
          <ac:chgData name="Vickers, Libby" userId="e250baef-1418-4325-b620-0f9540a0387b" providerId="ADAL" clId="{0E73EC16-7C2F-468E-8339-3379F614CA86}" dt="2026-07-15T02:13:45.745" v="1380" actId="1076"/>
          <ac:picMkLst>
            <pc:docMk/>
            <pc:sldMk cId="1292531012" sldId="1928"/>
            <ac:picMk id="13" creationId="{EA33F92F-B1FE-58C2-1A47-1E717B1BD14A}"/>
          </ac:picMkLst>
        </pc:picChg>
        <pc:picChg chg="del">
          <ac:chgData name="Vickers, Libby" userId="e250baef-1418-4325-b620-0f9540a0387b" providerId="ADAL" clId="{0E73EC16-7C2F-468E-8339-3379F614CA86}" dt="2026-07-15T02:12:07.548" v="1366" actId="478"/>
          <ac:picMkLst>
            <pc:docMk/>
            <pc:sldMk cId="1292531012" sldId="1928"/>
            <ac:picMk id="15" creationId="{A811B699-B767-084E-AEE9-C1560EADC9D1}"/>
          </ac:picMkLst>
        </pc:picChg>
      </pc:sldChg>
      <pc:sldChg chg="addSp delSp modSp mod">
        <pc:chgData name="Vickers, Libby" userId="e250baef-1418-4325-b620-0f9540a0387b" providerId="ADAL" clId="{0E73EC16-7C2F-468E-8339-3379F614CA86}" dt="2026-07-15T02:15:19.007" v="1392" actId="1076"/>
        <pc:sldMkLst>
          <pc:docMk/>
          <pc:sldMk cId="2231582975" sldId="1929"/>
        </pc:sldMkLst>
        <pc:grpChg chg="mod">
          <ac:chgData name="Vickers, Libby" userId="e250baef-1418-4325-b620-0f9540a0387b" providerId="ADAL" clId="{0E73EC16-7C2F-468E-8339-3379F614CA86}" dt="2026-07-15T02:15:19.007" v="1392" actId="1076"/>
          <ac:grpSpMkLst>
            <pc:docMk/>
            <pc:sldMk cId="2231582975" sldId="1929"/>
            <ac:grpSpMk id="10" creationId="{28D4D2E1-5B4B-C246-613E-8B09B4AF6DDF}"/>
          </ac:grpSpMkLst>
        </pc:grpChg>
        <pc:picChg chg="add mod ord">
          <ac:chgData name="Vickers, Libby" userId="e250baef-1418-4325-b620-0f9540a0387b" providerId="ADAL" clId="{0E73EC16-7C2F-468E-8339-3379F614CA86}" dt="2026-07-15T02:15:08.693" v="1390" actId="14100"/>
          <ac:picMkLst>
            <pc:docMk/>
            <pc:sldMk cId="2231582975" sldId="1929"/>
            <ac:picMk id="3" creationId="{298EECFF-B2C7-073A-C746-6F20526A5191}"/>
          </ac:picMkLst>
        </pc:picChg>
        <pc:picChg chg="del">
          <ac:chgData name="Vickers, Libby" userId="e250baef-1418-4325-b620-0f9540a0387b" providerId="ADAL" clId="{0E73EC16-7C2F-468E-8339-3379F614CA86}" dt="2026-07-15T02:14:47.963" v="1382" actId="478"/>
          <ac:picMkLst>
            <pc:docMk/>
            <pc:sldMk cId="2231582975" sldId="1929"/>
            <ac:picMk id="4" creationId="{1CE11F50-B6F9-7B8A-6A71-CF6D0AC3A527}"/>
          </ac:picMkLst>
        </pc:picChg>
        <pc:picChg chg="mod">
          <ac:chgData name="Vickers, Libby" userId="e250baef-1418-4325-b620-0f9540a0387b" providerId="ADAL" clId="{0E73EC16-7C2F-468E-8339-3379F614CA86}" dt="2026-07-15T02:15:13.973" v="1391" actId="1076"/>
          <ac:picMkLst>
            <pc:docMk/>
            <pc:sldMk cId="2231582975" sldId="1929"/>
            <ac:picMk id="9" creationId="{3AA01918-5541-D4F7-2743-61100C0FC672}"/>
          </ac:picMkLst>
        </pc:picChg>
      </pc:sldChg>
      <pc:sldChg chg="addSp delSp modSp mod">
        <pc:chgData name="Vickers, Libby" userId="e250baef-1418-4325-b620-0f9540a0387b" providerId="ADAL" clId="{0E73EC16-7C2F-468E-8339-3379F614CA86}" dt="2026-07-15T02:24:35.248" v="1432" actId="14100"/>
        <pc:sldMkLst>
          <pc:docMk/>
          <pc:sldMk cId="775635316" sldId="1934"/>
        </pc:sldMkLst>
        <pc:picChg chg="add mod">
          <ac:chgData name="Vickers, Libby" userId="e250baef-1418-4325-b620-0f9540a0387b" providerId="ADAL" clId="{0E73EC16-7C2F-468E-8339-3379F614CA86}" dt="2026-07-15T02:24:35.248" v="1432" actId="14100"/>
          <ac:picMkLst>
            <pc:docMk/>
            <pc:sldMk cId="775635316" sldId="1934"/>
            <ac:picMk id="3" creationId="{E835D43C-5FCC-93BC-B493-66AAF28ED192}"/>
          </ac:picMkLst>
        </pc:picChg>
        <pc:picChg chg="del">
          <ac:chgData name="Vickers, Libby" userId="e250baef-1418-4325-b620-0f9540a0387b" providerId="ADAL" clId="{0E73EC16-7C2F-468E-8339-3379F614CA86}" dt="2026-07-15T02:24:25.746" v="1429" actId="478"/>
          <ac:picMkLst>
            <pc:docMk/>
            <pc:sldMk cId="775635316" sldId="1934"/>
            <ac:picMk id="5" creationId="{A397956C-29D9-BCF1-DBD3-705D1FBCF74E}"/>
          </ac:picMkLst>
        </pc:picChg>
      </pc:sldChg>
      <pc:sldChg chg="addSp modSp mod modAnim modNotesTx">
        <pc:chgData name="Vickers, Libby" userId="e250baef-1418-4325-b620-0f9540a0387b" providerId="ADAL" clId="{0E73EC16-7C2F-468E-8339-3379F614CA86}" dt="2026-07-14T13:17:44.642" v="476"/>
        <pc:sldMkLst>
          <pc:docMk/>
          <pc:sldMk cId="1637948847" sldId="1982"/>
        </pc:sldMkLst>
        <pc:spChg chg="add mod">
          <ac:chgData name="Vickers, Libby" userId="e250baef-1418-4325-b620-0f9540a0387b" providerId="ADAL" clId="{0E73EC16-7C2F-468E-8339-3379F614CA86}" dt="2026-07-14T13:17:13.250" v="470" actId="14100"/>
          <ac:spMkLst>
            <pc:docMk/>
            <pc:sldMk cId="1637948847" sldId="1982"/>
            <ac:spMk id="3" creationId="{449E767A-8445-89BD-78D1-4812568A9A4A}"/>
          </ac:spMkLst>
        </pc:spChg>
      </pc:sldChg>
      <pc:sldChg chg="addSp delSp modSp mod">
        <pc:chgData name="Vickers, Libby" userId="e250baef-1418-4325-b620-0f9540a0387b" providerId="ADAL" clId="{0E73EC16-7C2F-468E-8339-3379F614CA86}" dt="2026-07-15T02:25:38.389" v="1439" actId="14100"/>
        <pc:sldMkLst>
          <pc:docMk/>
          <pc:sldMk cId="3043058785" sldId="1989"/>
        </pc:sldMkLst>
        <pc:spChg chg="mod">
          <ac:chgData name="Vickers, Libby" userId="e250baef-1418-4325-b620-0f9540a0387b" providerId="ADAL" clId="{0E73EC16-7C2F-468E-8339-3379F614CA86}" dt="2026-07-15T02:25:08.595" v="1434"/>
          <ac:spMkLst>
            <pc:docMk/>
            <pc:sldMk cId="3043058785" sldId="1989"/>
            <ac:spMk id="6" creationId="{D50EE624-C5FA-FDAD-6F84-46A9331990EC}"/>
          </ac:spMkLst>
        </pc:spChg>
        <pc:spChg chg="mod">
          <ac:chgData name="Vickers, Libby" userId="e250baef-1418-4325-b620-0f9540a0387b" providerId="ADAL" clId="{0E73EC16-7C2F-468E-8339-3379F614CA86}" dt="2026-07-15T02:25:08.595" v="1434"/>
          <ac:spMkLst>
            <pc:docMk/>
            <pc:sldMk cId="3043058785" sldId="1989"/>
            <ac:spMk id="7" creationId="{36C8B9CA-7819-AB18-42C6-6F6AC16E75D2}"/>
          </ac:spMkLst>
        </pc:spChg>
        <pc:spChg chg="mod">
          <ac:chgData name="Vickers, Libby" userId="e250baef-1418-4325-b620-0f9540a0387b" providerId="ADAL" clId="{0E73EC16-7C2F-468E-8339-3379F614CA86}" dt="2026-07-15T02:25:08.595" v="1434"/>
          <ac:spMkLst>
            <pc:docMk/>
            <pc:sldMk cId="3043058785" sldId="1989"/>
            <ac:spMk id="8" creationId="{BFB4DAC5-3337-7C42-B7F5-7AB0069C80B4}"/>
          </ac:spMkLst>
        </pc:spChg>
        <pc:spChg chg="mod">
          <ac:chgData name="Vickers, Libby" userId="e250baef-1418-4325-b620-0f9540a0387b" providerId="ADAL" clId="{0E73EC16-7C2F-468E-8339-3379F614CA86}" dt="2026-07-15T02:25:08.595" v="1434"/>
          <ac:spMkLst>
            <pc:docMk/>
            <pc:sldMk cId="3043058785" sldId="1989"/>
            <ac:spMk id="9" creationId="{EACACCBB-5691-F253-77EA-8FA9FF42D40B}"/>
          </ac:spMkLst>
        </pc:spChg>
        <pc:spChg chg="mod">
          <ac:chgData name="Vickers, Libby" userId="e250baef-1418-4325-b620-0f9540a0387b" providerId="ADAL" clId="{0E73EC16-7C2F-468E-8339-3379F614CA86}" dt="2026-07-15T02:25:08.595" v="1434"/>
          <ac:spMkLst>
            <pc:docMk/>
            <pc:sldMk cId="3043058785" sldId="1989"/>
            <ac:spMk id="10" creationId="{80C64CBE-9089-8562-D7ED-BCF57D003B62}"/>
          </ac:spMkLst>
        </pc:spChg>
        <pc:spChg chg="mod">
          <ac:chgData name="Vickers, Libby" userId="e250baef-1418-4325-b620-0f9540a0387b" providerId="ADAL" clId="{0E73EC16-7C2F-468E-8339-3379F614CA86}" dt="2026-07-15T02:25:38.389" v="1439" actId="14100"/>
          <ac:spMkLst>
            <pc:docMk/>
            <pc:sldMk cId="3043058785" sldId="1989"/>
            <ac:spMk id="14" creationId="{147A1AA5-3BC3-A2AA-A6AC-B0ED21D478CC}"/>
          </ac:spMkLst>
        </pc:spChg>
        <pc:spChg chg="mod">
          <ac:chgData name="Vickers, Libby" userId="e250baef-1418-4325-b620-0f9540a0387b" providerId="ADAL" clId="{0E73EC16-7C2F-468E-8339-3379F614CA86}" dt="2026-07-15T02:25:08.595" v="1434"/>
          <ac:spMkLst>
            <pc:docMk/>
            <pc:sldMk cId="3043058785" sldId="1989"/>
            <ac:spMk id="37" creationId="{A1B89040-ACB7-B979-BCB6-3E4E2B057088}"/>
          </ac:spMkLst>
        </pc:spChg>
        <pc:spChg chg="mod">
          <ac:chgData name="Vickers, Libby" userId="e250baef-1418-4325-b620-0f9540a0387b" providerId="ADAL" clId="{0E73EC16-7C2F-468E-8339-3379F614CA86}" dt="2026-07-15T02:25:08.595" v="1434"/>
          <ac:spMkLst>
            <pc:docMk/>
            <pc:sldMk cId="3043058785" sldId="1989"/>
            <ac:spMk id="43" creationId="{12E2713B-0366-8AE9-865D-4CDD6D6E4055}"/>
          </ac:spMkLst>
        </pc:spChg>
        <pc:spChg chg="mod">
          <ac:chgData name="Vickers, Libby" userId="e250baef-1418-4325-b620-0f9540a0387b" providerId="ADAL" clId="{0E73EC16-7C2F-468E-8339-3379F614CA86}" dt="2026-07-15T02:25:08.595" v="1434"/>
          <ac:spMkLst>
            <pc:docMk/>
            <pc:sldMk cId="3043058785" sldId="1989"/>
            <ac:spMk id="47" creationId="{C5398232-3873-2E58-FFB8-522EB61298F6}"/>
          </ac:spMkLst>
        </pc:spChg>
        <pc:spChg chg="mod">
          <ac:chgData name="Vickers, Libby" userId="e250baef-1418-4325-b620-0f9540a0387b" providerId="ADAL" clId="{0E73EC16-7C2F-468E-8339-3379F614CA86}" dt="2026-07-15T02:25:08.595" v="1434"/>
          <ac:spMkLst>
            <pc:docMk/>
            <pc:sldMk cId="3043058785" sldId="1989"/>
            <ac:spMk id="51" creationId="{7CD7677F-F0EF-8501-9848-484FCCBFCC7C}"/>
          </ac:spMkLst>
        </pc:spChg>
        <pc:grpChg chg="mod ord">
          <ac:chgData name="Vickers, Libby" userId="e250baef-1418-4325-b620-0f9540a0387b" providerId="ADAL" clId="{0E73EC16-7C2F-468E-8339-3379F614CA86}" dt="2026-07-15T02:25:27.593" v="1437" actId="1076"/>
          <ac:grpSpMkLst>
            <pc:docMk/>
            <pc:sldMk cId="3043058785" sldId="1989"/>
            <ac:grpSpMk id="4" creationId="{D3D292F0-6F27-2A14-134D-AC174F0EFC71}"/>
          </ac:grpSpMkLst>
        </pc:grpChg>
        <pc:grpChg chg="del">
          <ac:chgData name="Vickers, Libby" userId="e250baef-1418-4325-b620-0f9540a0387b" providerId="ADAL" clId="{0E73EC16-7C2F-468E-8339-3379F614CA86}" dt="2026-07-15T02:25:06.317" v="1433" actId="478"/>
          <ac:grpSpMkLst>
            <pc:docMk/>
            <pc:sldMk cId="3043058785" sldId="1989"/>
            <ac:grpSpMk id="35" creationId="{CAC5F968-E8F2-FE75-A2E4-83E7F84D445C}"/>
          </ac:grpSpMkLst>
        </pc:grpChg>
        <pc:picChg chg="mod">
          <ac:chgData name="Vickers, Libby" userId="e250baef-1418-4325-b620-0f9540a0387b" providerId="ADAL" clId="{0E73EC16-7C2F-468E-8339-3379F614CA86}" dt="2026-07-15T02:25:08.595" v="1434"/>
          <ac:picMkLst>
            <pc:docMk/>
            <pc:sldMk cId="3043058785" sldId="1989"/>
            <ac:picMk id="50" creationId="{E8B8F6CA-88AB-0315-DAE5-DB9664D51F71}"/>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E2E71E-D109-0347-90D2-3C87D863C18D}" type="doc">
      <dgm:prSet loTypeId="urn:microsoft.com/office/officeart/2009/layout/CircleArrowProcess" loCatId="" qsTypeId="urn:microsoft.com/office/officeart/2005/8/quickstyle/simple5" qsCatId="simple" csTypeId="urn:microsoft.com/office/officeart/2005/8/colors/accent1_2" csCatId="accent1" phldr="0"/>
      <dgm:spPr/>
      <dgm:t>
        <a:bodyPr/>
        <a:lstStyle/>
        <a:p>
          <a:endParaRPr lang="en-US"/>
        </a:p>
      </dgm:t>
    </dgm:pt>
    <dgm:pt modelId="{679A8AFA-A7E4-C645-8C2B-45766FED0BFE}">
      <dgm:prSet phldrT="[Text]" phldr="1"/>
      <dgm:spPr/>
      <dgm:t>
        <a:bodyPr/>
        <a:lstStyle/>
        <a:p>
          <a:endParaRPr lang="en-US">
            <a:latin typeface="Avenir Next" panose="020B0503020202020204" pitchFamily="34" charset="0"/>
          </a:endParaRPr>
        </a:p>
      </dgm:t>
    </dgm:pt>
    <dgm:pt modelId="{F9F0835D-F6DE-8641-9027-BB96C993A717}" type="parTrans" cxnId="{1CC35497-ABA7-A14F-B8F2-A90FBEF2212C}">
      <dgm:prSet/>
      <dgm:spPr/>
      <dgm:t>
        <a:bodyPr/>
        <a:lstStyle/>
        <a:p>
          <a:endParaRPr lang="en-US">
            <a:latin typeface="Avenir Next" panose="020B0503020202020204" pitchFamily="34" charset="0"/>
          </a:endParaRPr>
        </a:p>
      </dgm:t>
    </dgm:pt>
    <dgm:pt modelId="{27EFBE8A-1DDE-3547-B2C0-54158D6D5B42}" type="sibTrans" cxnId="{1CC35497-ABA7-A14F-B8F2-A90FBEF2212C}">
      <dgm:prSet/>
      <dgm:spPr/>
      <dgm:t>
        <a:bodyPr/>
        <a:lstStyle/>
        <a:p>
          <a:endParaRPr lang="en-US">
            <a:latin typeface="Avenir Next" panose="020B0503020202020204" pitchFamily="34" charset="0"/>
          </a:endParaRPr>
        </a:p>
      </dgm:t>
    </dgm:pt>
    <dgm:pt modelId="{E7372DC6-65DD-8B46-BBFF-0FADE46730BF}">
      <dgm:prSet phldrT="[Text]" phldr="1"/>
      <dgm:spPr/>
      <dgm:t>
        <a:bodyPr/>
        <a:lstStyle/>
        <a:p>
          <a:endParaRPr lang="en-US">
            <a:latin typeface="Avenir Next" panose="020B0503020202020204" pitchFamily="34" charset="0"/>
          </a:endParaRPr>
        </a:p>
      </dgm:t>
    </dgm:pt>
    <dgm:pt modelId="{8CBEAC5A-BD8B-984F-A701-59AC32E5E77D}" type="parTrans" cxnId="{42D3221E-68FE-C049-863E-CAAC5726ECAD}">
      <dgm:prSet/>
      <dgm:spPr/>
      <dgm:t>
        <a:bodyPr/>
        <a:lstStyle/>
        <a:p>
          <a:endParaRPr lang="en-US">
            <a:latin typeface="Avenir Next" panose="020B0503020202020204" pitchFamily="34" charset="0"/>
          </a:endParaRPr>
        </a:p>
      </dgm:t>
    </dgm:pt>
    <dgm:pt modelId="{4DEE0976-3808-9843-83A6-A88B558147D1}" type="sibTrans" cxnId="{42D3221E-68FE-C049-863E-CAAC5726ECAD}">
      <dgm:prSet/>
      <dgm:spPr/>
      <dgm:t>
        <a:bodyPr/>
        <a:lstStyle/>
        <a:p>
          <a:endParaRPr lang="en-US">
            <a:latin typeface="Avenir Next" panose="020B0503020202020204" pitchFamily="34" charset="0"/>
          </a:endParaRPr>
        </a:p>
      </dgm:t>
    </dgm:pt>
    <dgm:pt modelId="{D9276EF1-E349-EA45-8342-2DDB45911B9D}">
      <dgm:prSet phldrT="[Text]" phldr="1"/>
      <dgm:spPr/>
      <dgm:t>
        <a:bodyPr/>
        <a:lstStyle/>
        <a:p>
          <a:endParaRPr lang="en-US">
            <a:latin typeface="Avenir Next" panose="020B0503020202020204" pitchFamily="34" charset="0"/>
          </a:endParaRPr>
        </a:p>
      </dgm:t>
    </dgm:pt>
    <dgm:pt modelId="{5D33EDA2-1A33-FB43-AE53-11CF7186E768}" type="parTrans" cxnId="{A397A47F-3AD8-AC44-A1B0-83FA84A6F923}">
      <dgm:prSet/>
      <dgm:spPr/>
      <dgm:t>
        <a:bodyPr/>
        <a:lstStyle/>
        <a:p>
          <a:endParaRPr lang="en-US">
            <a:latin typeface="Avenir Next" panose="020B0503020202020204" pitchFamily="34" charset="0"/>
          </a:endParaRPr>
        </a:p>
      </dgm:t>
    </dgm:pt>
    <dgm:pt modelId="{A27D5139-C189-0148-92CF-514432510040}" type="sibTrans" cxnId="{A397A47F-3AD8-AC44-A1B0-83FA84A6F923}">
      <dgm:prSet/>
      <dgm:spPr/>
      <dgm:t>
        <a:bodyPr/>
        <a:lstStyle/>
        <a:p>
          <a:endParaRPr lang="en-US">
            <a:latin typeface="Avenir Next" panose="020B0503020202020204" pitchFamily="34" charset="0"/>
          </a:endParaRPr>
        </a:p>
      </dgm:t>
    </dgm:pt>
    <dgm:pt modelId="{CB1AE68F-342E-314E-AE86-26AFFA14BCB9}" type="pres">
      <dgm:prSet presAssocID="{46E2E71E-D109-0347-90D2-3C87D863C18D}" presName="Name0" presStyleCnt="0">
        <dgm:presLayoutVars>
          <dgm:chMax val="7"/>
          <dgm:chPref val="7"/>
          <dgm:dir/>
          <dgm:animLvl val="lvl"/>
        </dgm:presLayoutVars>
      </dgm:prSet>
      <dgm:spPr/>
    </dgm:pt>
    <dgm:pt modelId="{58CC74FC-F95E-EA41-99AE-838EB152AB84}" type="pres">
      <dgm:prSet presAssocID="{679A8AFA-A7E4-C645-8C2B-45766FED0BFE}" presName="Accent1" presStyleCnt="0"/>
      <dgm:spPr/>
    </dgm:pt>
    <dgm:pt modelId="{1ABD103A-3EFB-9E4C-BF33-4D1C9B84C211}" type="pres">
      <dgm:prSet presAssocID="{679A8AFA-A7E4-C645-8C2B-45766FED0BFE}" presName="Accent" presStyleLbl="node1" presStyleIdx="0" presStyleCnt="3"/>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pt>
    <dgm:pt modelId="{093E1F47-CF3D-8C48-A016-AB4ECE0F918D}" type="pres">
      <dgm:prSet presAssocID="{679A8AFA-A7E4-C645-8C2B-45766FED0BFE}" presName="Parent1" presStyleLbl="revTx" presStyleIdx="0" presStyleCnt="3">
        <dgm:presLayoutVars>
          <dgm:chMax val="1"/>
          <dgm:chPref val="1"/>
          <dgm:bulletEnabled val="1"/>
        </dgm:presLayoutVars>
      </dgm:prSet>
      <dgm:spPr/>
    </dgm:pt>
    <dgm:pt modelId="{D88BAEFC-8756-0844-AECA-46F63320F89E}" type="pres">
      <dgm:prSet presAssocID="{E7372DC6-65DD-8B46-BBFF-0FADE46730BF}" presName="Accent2" presStyleCnt="0"/>
      <dgm:spPr/>
    </dgm:pt>
    <dgm:pt modelId="{6D00407C-3482-FE49-B74E-E1B67329D750}" type="pres">
      <dgm:prSet presAssocID="{E7372DC6-65DD-8B46-BBFF-0FADE46730BF}" presName="Accent" presStyleLbl="node1" presStyleIdx="1" presStyleCnt="3"/>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pt>
    <dgm:pt modelId="{D7403DD4-5623-924B-882A-3F5E3E510711}" type="pres">
      <dgm:prSet presAssocID="{E7372DC6-65DD-8B46-BBFF-0FADE46730BF}" presName="Parent2" presStyleLbl="revTx" presStyleIdx="1" presStyleCnt="3">
        <dgm:presLayoutVars>
          <dgm:chMax val="1"/>
          <dgm:chPref val="1"/>
          <dgm:bulletEnabled val="1"/>
        </dgm:presLayoutVars>
      </dgm:prSet>
      <dgm:spPr/>
    </dgm:pt>
    <dgm:pt modelId="{1E467440-C7DC-AE4C-B9B7-180842ABFC1F}" type="pres">
      <dgm:prSet presAssocID="{D9276EF1-E349-EA45-8342-2DDB45911B9D}" presName="Accent3" presStyleCnt="0"/>
      <dgm:spPr/>
    </dgm:pt>
    <dgm:pt modelId="{183C4595-1DFE-A44C-83FA-CE618ECEEAA2}" type="pres">
      <dgm:prSet presAssocID="{D9276EF1-E349-EA45-8342-2DDB45911B9D}" presName="Accent" presStyleLbl="node1" presStyleIdx="2" presStyleCnt="3"/>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pt>
    <dgm:pt modelId="{D8AD018F-A9C4-F447-BAAF-C4F8C946FD3D}" type="pres">
      <dgm:prSet presAssocID="{D9276EF1-E349-EA45-8342-2DDB45911B9D}" presName="Parent3" presStyleLbl="revTx" presStyleIdx="2" presStyleCnt="3">
        <dgm:presLayoutVars>
          <dgm:chMax val="1"/>
          <dgm:chPref val="1"/>
          <dgm:bulletEnabled val="1"/>
        </dgm:presLayoutVars>
      </dgm:prSet>
      <dgm:spPr/>
    </dgm:pt>
  </dgm:ptLst>
  <dgm:cxnLst>
    <dgm:cxn modelId="{42D3221E-68FE-C049-863E-CAAC5726ECAD}" srcId="{46E2E71E-D109-0347-90D2-3C87D863C18D}" destId="{E7372DC6-65DD-8B46-BBFF-0FADE46730BF}" srcOrd="1" destOrd="0" parTransId="{8CBEAC5A-BD8B-984F-A701-59AC32E5E77D}" sibTransId="{4DEE0976-3808-9843-83A6-A88B558147D1}"/>
    <dgm:cxn modelId="{2AA5C027-A43B-BE46-9AB8-12CEEE2017C9}" type="presOf" srcId="{679A8AFA-A7E4-C645-8C2B-45766FED0BFE}" destId="{093E1F47-CF3D-8C48-A016-AB4ECE0F918D}" srcOrd="0" destOrd="0" presId="urn:microsoft.com/office/officeart/2009/layout/CircleArrowProcess"/>
    <dgm:cxn modelId="{8E0F3B5D-D27B-F74A-8C13-8DDDA72A9E94}" type="presOf" srcId="{E7372DC6-65DD-8B46-BBFF-0FADE46730BF}" destId="{D7403DD4-5623-924B-882A-3F5E3E510711}" srcOrd="0" destOrd="0" presId="urn:microsoft.com/office/officeart/2009/layout/CircleArrowProcess"/>
    <dgm:cxn modelId="{A397A47F-3AD8-AC44-A1B0-83FA84A6F923}" srcId="{46E2E71E-D109-0347-90D2-3C87D863C18D}" destId="{D9276EF1-E349-EA45-8342-2DDB45911B9D}" srcOrd="2" destOrd="0" parTransId="{5D33EDA2-1A33-FB43-AE53-11CF7186E768}" sibTransId="{A27D5139-C189-0148-92CF-514432510040}"/>
    <dgm:cxn modelId="{1CC35497-ABA7-A14F-B8F2-A90FBEF2212C}" srcId="{46E2E71E-D109-0347-90D2-3C87D863C18D}" destId="{679A8AFA-A7E4-C645-8C2B-45766FED0BFE}" srcOrd="0" destOrd="0" parTransId="{F9F0835D-F6DE-8641-9027-BB96C993A717}" sibTransId="{27EFBE8A-1DDE-3547-B2C0-54158D6D5B42}"/>
    <dgm:cxn modelId="{45C90AD3-9FBA-A148-8430-F1D725A33FE1}" type="presOf" srcId="{46E2E71E-D109-0347-90D2-3C87D863C18D}" destId="{CB1AE68F-342E-314E-AE86-26AFFA14BCB9}" srcOrd="0" destOrd="0" presId="urn:microsoft.com/office/officeart/2009/layout/CircleArrowProcess"/>
    <dgm:cxn modelId="{B94C04D6-AB92-F544-8F84-468E3DEBDA77}" type="presOf" srcId="{D9276EF1-E349-EA45-8342-2DDB45911B9D}" destId="{D8AD018F-A9C4-F447-BAAF-C4F8C946FD3D}" srcOrd="0" destOrd="0" presId="urn:microsoft.com/office/officeart/2009/layout/CircleArrowProcess"/>
    <dgm:cxn modelId="{DE5749E7-E0AD-D44C-91C2-09E0E82235E5}" type="presParOf" srcId="{CB1AE68F-342E-314E-AE86-26AFFA14BCB9}" destId="{58CC74FC-F95E-EA41-99AE-838EB152AB84}" srcOrd="0" destOrd="0" presId="urn:microsoft.com/office/officeart/2009/layout/CircleArrowProcess"/>
    <dgm:cxn modelId="{0E49C874-0E8D-5249-805C-8D2C346F2C1D}" type="presParOf" srcId="{58CC74FC-F95E-EA41-99AE-838EB152AB84}" destId="{1ABD103A-3EFB-9E4C-BF33-4D1C9B84C211}" srcOrd="0" destOrd="0" presId="urn:microsoft.com/office/officeart/2009/layout/CircleArrowProcess"/>
    <dgm:cxn modelId="{52B10681-0689-1549-B8CA-04EBACC636B9}" type="presParOf" srcId="{CB1AE68F-342E-314E-AE86-26AFFA14BCB9}" destId="{093E1F47-CF3D-8C48-A016-AB4ECE0F918D}" srcOrd="1" destOrd="0" presId="urn:microsoft.com/office/officeart/2009/layout/CircleArrowProcess"/>
    <dgm:cxn modelId="{9A6B9117-7237-A64D-AB8D-E76F910ECE6A}" type="presParOf" srcId="{CB1AE68F-342E-314E-AE86-26AFFA14BCB9}" destId="{D88BAEFC-8756-0844-AECA-46F63320F89E}" srcOrd="2" destOrd="0" presId="urn:microsoft.com/office/officeart/2009/layout/CircleArrowProcess"/>
    <dgm:cxn modelId="{B2BF16FB-ED66-8A48-851C-8ABDBF53DBDC}" type="presParOf" srcId="{D88BAEFC-8756-0844-AECA-46F63320F89E}" destId="{6D00407C-3482-FE49-B74E-E1B67329D750}" srcOrd="0" destOrd="0" presId="urn:microsoft.com/office/officeart/2009/layout/CircleArrowProcess"/>
    <dgm:cxn modelId="{CAF537BA-C183-2743-A451-5FBA52E34A34}" type="presParOf" srcId="{CB1AE68F-342E-314E-AE86-26AFFA14BCB9}" destId="{D7403DD4-5623-924B-882A-3F5E3E510711}" srcOrd="3" destOrd="0" presId="urn:microsoft.com/office/officeart/2009/layout/CircleArrowProcess"/>
    <dgm:cxn modelId="{216B8AD8-BE54-AB4D-B8DE-A1D32ED8780B}" type="presParOf" srcId="{CB1AE68F-342E-314E-AE86-26AFFA14BCB9}" destId="{1E467440-C7DC-AE4C-B9B7-180842ABFC1F}" srcOrd="4" destOrd="0" presId="urn:microsoft.com/office/officeart/2009/layout/CircleArrowProcess"/>
    <dgm:cxn modelId="{A74365B4-AD96-6346-BA5A-3FD923EFB04C}" type="presParOf" srcId="{1E467440-C7DC-AE4C-B9B7-180842ABFC1F}" destId="{183C4595-1DFE-A44C-83FA-CE618ECEEAA2}" srcOrd="0" destOrd="0" presId="urn:microsoft.com/office/officeart/2009/layout/CircleArrowProcess"/>
    <dgm:cxn modelId="{9C88A393-EFF0-5D41-A1BC-1064D1B69154}" type="presParOf" srcId="{CB1AE68F-342E-314E-AE86-26AFFA14BCB9}" destId="{D8AD018F-A9C4-F447-BAAF-C4F8C946FD3D}"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E2E71E-D109-0347-90D2-3C87D863C18D}" type="doc">
      <dgm:prSet loTypeId="urn:microsoft.com/office/officeart/2005/8/layout/venn3"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D15FB64B-BBA4-664C-B93D-9ACEAB640D04}" type="parTrans" cxnId="{CF8C820F-0FD2-7B4E-8973-292C8E61ECE3}">
      <dgm:prSet/>
      <dgm:spPr/>
      <dgm:t>
        <a:bodyPr/>
        <a:lstStyle/>
        <a:p>
          <a:endParaRPr lang="en-US">
            <a:latin typeface="+mn-lt"/>
          </a:endParaRPr>
        </a:p>
      </dgm:t>
    </dgm:pt>
    <dgm:pt modelId="{C7DB8521-7088-0340-A956-F11AB42A3EEB}" type="sibTrans" cxnId="{CF8C820F-0FD2-7B4E-8973-292C8E61ECE3}">
      <dgm:prSet/>
      <dgm:spPr/>
      <dgm:t>
        <a:bodyPr/>
        <a:lstStyle/>
        <a:p>
          <a:endParaRPr lang="en-US">
            <a:latin typeface="+mn-lt"/>
          </a:endParaRPr>
        </a:p>
      </dgm:t>
    </dgm:pt>
    <dgm:pt modelId="{E3D02208-CCAB-6E49-9263-F2D14B8B93EF}">
      <dgm:prSet phldrT="[Text]" phldr="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B72950BE-BCB8-4B4C-99B8-C23AD9E20E70}" type="parTrans" cxnId="{54107D4B-D527-6C4B-814D-2CE20760C77F}">
      <dgm:prSet/>
      <dgm:spPr/>
      <dgm:t>
        <a:bodyPr/>
        <a:lstStyle/>
        <a:p>
          <a:endParaRPr lang="en-US">
            <a:latin typeface="+mn-lt"/>
          </a:endParaRPr>
        </a:p>
      </dgm:t>
    </dgm:pt>
    <dgm:pt modelId="{82873437-A530-7B4F-94BF-729E671391AA}" type="sibTrans" cxnId="{54107D4B-D527-6C4B-814D-2CE20760C77F}">
      <dgm:prSet/>
      <dgm:spPr/>
      <dgm:t>
        <a:bodyPr/>
        <a:lstStyle/>
        <a:p>
          <a:endParaRPr lang="en-US">
            <a:latin typeface="+mn-lt"/>
          </a:endParaRPr>
        </a:p>
      </dgm:t>
    </dgm:pt>
    <dgm:pt modelId="{0D5D0371-C9A8-914C-9AA7-06E7A4B01675}">
      <dgm:prSet phldrT="[Text]" phldr="1"/>
      <dgm:spPr>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dgm:spPr>
      <dgm:t>
        <a:bodyPr/>
        <a:lstStyle/>
        <a:p>
          <a:endParaRPr lang="en-US" b="0" i="0">
            <a:latin typeface="Avenir Next" panose="020B0503020202020204" pitchFamily="34" charset="0"/>
          </a:endParaRPr>
        </a:p>
      </dgm:t>
    </dgm:pt>
    <dgm:pt modelId="{57E49231-F478-904B-8078-CAC8C6AE3FF6}" type="parTrans" cxnId="{11E256CC-D009-2F4F-84D3-99274CB9CD0F}">
      <dgm:prSet/>
      <dgm:spPr/>
      <dgm:t>
        <a:bodyPr/>
        <a:lstStyle/>
        <a:p>
          <a:endParaRPr lang="en-US">
            <a:latin typeface="+mn-lt"/>
          </a:endParaRPr>
        </a:p>
      </dgm:t>
    </dgm:pt>
    <dgm:pt modelId="{C075C4DA-553E-D749-AEFD-5E9DDEE44ED0}" type="sibTrans" cxnId="{11E256CC-D009-2F4F-84D3-99274CB9CD0F}">
      <dgm:prSet/>
      <dgm:spPr/>
      <dgm:t>
        <a:bodyPr/>
        <a:lstStyle/>
        <a:p>
          <a:endParaRPr lang="en-US">
            <a:latin typeface="+mn-lt"/>
          </a:endParaRPr>
        </a:p>
      </dgm:t>
    </dgm:pt>
    <dgm:pt modelId="{C5903031-A585-234E-9A47-260AA8EB0ABF}">
      <dgm:prSet phldrT="[Text]" phldr="1"/>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A72F5659-E9FD-F843-9778-6E2B8C81CA61}" type="parTrans" cxnId="{478C65BD-DB2D-114F-916F-9BB46E6F88D7}">
      <dgm:prSet/>
      <dgm:spPr/>
      <dgm:t>
        <a:bodyPr/>
        <a:lstStyle/>
        <a:p>
          <a:endParaRPr lang="en-US">
            <a:latin typeface="+mn-lt"/>
          </a:endParaRPr>
        </a:p>
      </dgm:t>
    </dgm:pt>
    <dgm:pt modelId="{9E86860C-1B0D-FC4D-91B0-DFCE69766C10}" type="sibTrans" cxnId="{478C65BD-DB2D-114F-916F-9BB46E6F88D7}">
      <dgm:prSet/>
      <dgm:spPr/>
      <dgm:t>
        <a:bodyPr/>
        <a:lstStyle/>
        <a:p>
          <a:endParaRPr lang="en-US">
            <a:latin typeface="+mn-lt"/>
          </a:endParaRPr>
        </a:p>
      </dgm:t>
    </dgm:pt>
    <dgm:pt modelId="{74A9C282-9C0E-0748-93A7-DB313859ECAE}" type="pres">
      <dgm:prSet presAssocID="{46E2E71E-D109-0347-90D2-3C87D863C18D}" presName="Name0" presStyleCnt="0">
        <dgm:presLayoutVars>
          <dgm:dir/>
          <dgm:resizeHandles val="exact"/>
        </dgm:presLayoutVars>
      </dgm:prSet>
      <dgm:spPr/>
    </dgm:pt>
    <dgm:pt modelId="{AA84E10C-840F-9C4F-B9B3-FE437D305AAB}" type="pres">
      <dgm:prSet presAssocID="{62DBE868-5D39-7D47-8500-13A116CEF415}" presName="Name5" presStyleLbl="vennNode1" presStyleIdx="0" presStyleCnt="4">
        <dgm:presLayoutVars>
          <dgm:bulletEnabled val="1"/>
        </dgm:presLayoutVars>
      </dgm:prSet>
      <dgm:spPr/>
    </dgm:pt>
    <dgm:pt modelId="{9DE7FB49-CC92-7144-BEA7-D1C0B37E3E8B}" type="pres">
      <dgm:prSet presAssocID="{C7DB8521-7088-0340-A956-F11AB42A3EEB}" presName="space" presStyleCnt="0"/>
      <dgm:spPr/>
    </dgm:pt>
    <dgm:pt modelId="{6C133A9A-65A8-D74F-B67D-176199120121}" type="pres">
      <dgm:prSet presAssocID="{E3D02208-CCAB-6E49-9263-F2D14B8B93EF}" presName="Name5" presStyleLbl="vennNode1" presStyleIdx="1" presStyleCnt="4">
        <dgm:presLayoutVars>
          <dgm:bulletEnabled val="1"/>
        </dgm:presLayoutVars>
      </dgm:prSet>
      <dgm:spPr/>
    </dgm:pt>
    <dgm:pt modelId="{0266889B-5FFB-0348-8348-265B5B18ACC6}" type="pres">
      <dgm:prSet presAssocID="{82873437-A530-7B4F-94BF-729E671391AA}" presName="space" presStyleCnt="0"/>
      <dgm:spPr/>
    </dgm:pt>
    <dgm:pt modelId="{151EA625-DD32-9449-90E7-841CF5D3693F}" type="pres">
      <dgm:prSet presAssocID="{0D5D0371-C9A8-914C-9AA7-06E7A4B01675}" presName="Name5" presStyleLbl="vennNode1" presStyleIdx="2" presStyleCnt="4">
        <dgm:presLayoutVars>
          <dgm:bulletEnabled val="1"/>
        </dgm:presLayoutVars>
      </dgm:prSet>
      <dgm:spPr/>
    </dgm:pt>
    <dgm:pt modelId="{B3D7CA31-16FA-7543-8C61-11168A2BDF34}" type="pres">
      <dgm:prSet presAssocID="{C075C4DA-553E-D749-AEFD-5E9DDEE44ED0}" presName="space" presStyleCnt="0"/>
      <dgm:spPr/>
    </dgm:pt>
    <dgm:pt modelId="{9920A8F7-9AAF-0148-ADE4-2269B4A78BD4}" type="pres">
      <dgm:prSet presAssocID="{C5903031-A585-234E-9A47-260AA8EB0ABF}" presName="Name5" presStyleLbl="vennNode1" presStyleIdx="3" presStyleCnt="4">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44BB4D1D-D958-B045-B98C-E50A12A4DF08}" type="presOf" srcId="{62DBE868-5D39-7D47-8500-13A116CEF415}" destId="{AA84E10C-840F-9C4F-B9B3-FE437D305AAB}" srcOrd="0" destOrd="0" presId="urn:microsoft.com/office/officeart/2005/8/layout/venn3"/>
    <dgm:cxn modelId="{D6C2A829-3B1E-724D-BC4A-BC921831171B}" type="presOf" srcId="{46E2E71E-D109-0347-90D2-3C87D863C18D}" destId="{74A9C282-9C0E-0748-93A7-DB313859ECAE}" srcOrd="0" destOrd="0" presId="urn:microsoft.com/office/officeart/2005/8/layout/venn3"/>
    <dgm:cxn modelId="{3F809044-B31E-F24E-AE40-E2910BF9015B}" type="presOf" srcId="{C5903031-A585-234E-9A47-260AA8EB0ABF}" destId="{9920A8F7-9AAF-0148-ADE4-2269B4A78BD4}" srcOrd="0" destOrd="0" presId="urn:microsoft.com/office/officeart/2005/8/layout/venn3"/>
    <dgm:cxn modelId="{54107D4B-D527-6C4B-814D-2CE20760C77F}" srcId="{46E2E71E-D109-0347-90D2-3C87D863C18D}" destId="{E3D02208-CCAB-6E49-9263-F2D14B8B93EF}" srcOrd="1" destOrd="0" parTransId="{B72950BE-BCB8-4B4C-99B8-C23AD9E20E70}" sibTransId="{82873437-A530-7B4F-94BF-729E671391AA}"/>
    <dgm:cxn modelId="{92131D6D-29D9-A942-8503-5F87FDCF6444}" type="presOf" srcId="{E3D02208-CCAB-6E49-9263-F2D14B8B93EF}" destId="{6C133A9A-65A8-D74F-B67D-176199120121}" srcOrd="0" destOrd="0" presId="urn:microsoft.com/office/officeart/2005/8/layout/venn3"/>
    <dgm:cxn modelId="{478C65BD-DB2D-114F-916F-9BB46E6F88D7}" srcId="{46E2E71E-D109-0347-90D2-3C87D863C18D}" destId="{C5903031-A585-234E-9A47-260AA8EB0ABF}" srcOrd="3" destOrd="0" parTransId="{A72F5659-E9FD-F843-9778-6E2B8C81CA61}" sibTransId="{9E86860C-1B0D-FC4D-91B0-DFCE69766C10}"/>
    <dgm:cxn modelId="{11E256CC-D009-2F4F-84D3-99274CB9CD0F}" srcId="{46E2E71E-D109-0347-90D2-3C87D863C18D}" destId="{0D5D0371-C9A8-914C-9AA7-06E7A4B01675}" srcOrd="2" destOrd="0" parTransId="{57E49231-F478-904B-8078-CAC8C6AE3FF6}" sibTransId="{C075C4DA-553E-D749-AEFD-5E9DDEE44ED0}"/>
    <dgm:cxn modelId="{3D76C8DF-AC94-DF44-B337-168C3F0E009A}" type="presOf" srcId="{0D5D0371-C9A8-914C-9AA7-06E7A4B01675}" destId="{151EA625-DD32-9449-90E7-841CF5D3693F}" srcOrd="0" destOrd="0" presId="urn:microsoft.com/office/officeart/2005/8/layout/venn3"/>
    <dgm:cxn modelId="{774AF5A8-FD70-E34F-A9C8-E43E6B6EC888}" type="presParOf" srcId="{74A9C282-9C0E-0748-93A7-DB313859ECAE}" destId="{AA84E10C-840F-9C4F-B9B3-FE437D305AAB}" srcOrd="0" destOrd="0" presId="urn:microsoft.com/office/officeart/2005/8/layout/venn3"/>
    <dgm:cxn modelId="{64D9D5FF-2F4E-1F43-A404-6C609A4AD789}" type="presParOf" srcId="{74A9C282-9C0E-0748-93A7-DB313859ECAE}" destId="{9DE7FB49-CC92-7144-BEA7-D1C0B37E3E8B}" srcOrd="1" destOrd="0" presId="urn:microsoft.com/office/officeart/2005/8/layout/venn3"/>
    <dgm:cxn modelId="{35718F13-6576-654E-B4A1-F0D20FCF38EC}" type="presParOf" srcId="{74A9C282-9C0E-0748-93A7-DB313859ECAE}" destId="{6C133A9A-65A8-D74F-B67D-176199120121}" srcOrd="2" destOrd="0" presId="urn:microsoft.com/office/officeart/2005/8/layout/venn3"/>
    <dgm:cxn modelId="{FB0AFFE8-607B-A94E-9F81-C0A7635D6AE6}" type="presParOf" srcId="{74A9C282-9C0E-0748-93A7-DB313859ECAE}" destId="{0266889B-5FFB-0348-8348-265B5B18ACC6}" srcOrd="3" destOrd="0" presId="urn:microsoft.com/office/officeart/2005/8/layout/venn3"/>
    <dgm:cxn modelId="{D707B907-1F47-D347-B29C-FD9BC9A7229F}" type="presParOf" srcId="{74A9C282-9C0E-0748-93A7-DB313859ECAE}" destId="{151EA625-DD32-9449-90E7-841CF5D3693F}" srcOrd="4" destOrd="0" presId="urn:microsoft.com/office/officeart/2005/8/layout/venn3"/>
    <dgm:cxn modelId="{BC1A2900-BE87-0444-9A1A-DB32E079453F}" type="presParOf" srcId="{74A9C282-9C0E-0748-93A7-DB313859ECAE}" destId="{B3D7CA31-16FA-7543-8C61-11168A2BDF34}" srcOrd="5" destOrd="0" presId="urn:microsoft.com/office/officeart/2005/8/layout/venn3"/>
    <dgm:cxn modelId="{BB9F29C0-D9B1-4243-A93D-8C8EEBF36A1D}" type="presParOf" srcId="{74A9C282-9C0E-0748-93A7-DB313859ECAE}" destId="{9920A8F7-9AAF-0148-ADE4-2269B4A78BD4}"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E2E71E-D109-0347-90D2-3C87D863C18D}" type="doc">
      <dgm:prSet loTypeId="urn:microsoft.com/office/officeart/2005/8/layout/vProcess5"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dgm:spPr>
      <dgm:t>
        <a:bodyPr/>
        <a:lstStyle/>
        <a:p>
          <a:endParaRPr lang="en-US" b="1" i="0">
            <a:latin typeface="Avenir Next Demi Bold" panose="020B0503020202020204" pitchFamily="34" charset="0"/>
          </a:endParaRPr>
        </a:p>
      </dgm:t>
    </dgm:pt>
    <dgm:pt modelId="{D15FB64B-BBA4-664C-B93D-9ACEAB640D04}" type="parTrans" cxnId="{CF8C820F-0FD2-7B4E-8973-292C8E61ECE3}">
      <dgm:prSet/>
      <dgm:spPr/>
      <dgm:t>
        <a:bodyPr/>
        <a:lstStyle/>
        <a:p>
          <a:endParaRPr lang="en-US" b="1" i="0">
            <a:latin typeface="Avenir Next Demi Bold" panose="020B0503020202020204" pitchFamily="34" charset="0"/>
          </a:endParaRPr>
        </a:p>
      </dgm:t>
    </dgm:pt>
    <dgm:pt modelId="{C7DB8521-7088-0340-A956-F11AB42A3EEB}" type="sibTrans" cxnId="{CF8C820F-0FD2-7B4E-8973-292C8E61ECE3}">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E3D02208-CCAB-6E49-9263-F2D14B8B93EF}">
      <dgm:prSet phldrT="[Text]" phldr="1"/>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en-US" b="1" i="0">
            <a:latin typeface="Avenir Next Demi Bold" panose="020B0503020202020204" pitchFamily="34" charset="0"/>
          </a:endParaRPr>
        </a:p>
      </dgm:t>
    </dgm:pt>
    <dgm:pt modelId="{B72950BE-BCB8-4B4C-99B8-C23AD9E20E70}" type="parTrans" cxnId="{54107D4B-D527-6C4B-814D-2CE20760C77F}">
      <dgm:prSet/>
      <dgm:spPr/>
      <dgm:t>
        <a:bodyPr/>
        <a:lstStyle/>
        <a:p>
          <a:endParaRPr lang="en-US" b="1" i="0">
            <a:latin typeface="Avenir Next Demi Bold" panose="020B0503020202020204" pitchFamily="34" charset="0"/>
          </a:endParaRPr>
        </a:p>
      </dgm:t>
    </dgm:pt>
    <dgm:pt modelId="{82873437-A530-7B4F-94BF-729E671391AA}" type="sibTrans" cxnId="{54107D4B-D527-6C4B-814D-2CE20760C77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0D5D0371-C9A8-914C-9AA7-06E7A4B01675}">
      <dgm:prSet phldrT="[Text]" phldr="1"/>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endParaRPr lang="en-US" b="1" i="0">
            <a:latin typeface="Avenir Next Demi Bold" panose="020B0503020202020204" pitchFamily="34" charset="0"/>
          </a:endParaRPr>
        </a:p>
      </dgm:t>
    </dgm:pt>
    <dgm:pt modelId="{57E49231-F478-904B-8078-CAC8C6AE3FF6}" type="parTrans" cxnId="{11E256CC-D009-2F4F-84D3-99274CB9CD0F}">
      <dgm:prSet/>
      <dgm:spPr/>
      <dgm:t>
        <a:bodyPr/>
        <a:lstStyle/>
        <a:p>
          <a:endParaRPr lang="en-US" b="1" i="0">
            <a:latin typeface="Avenir Next Demi Bold" panose="020B0503020202020204" pitchFamily="34" charset="0"/>
          </a:endParaRPr>
        </a:p>
      </dgm:t>
    </dgm:pt>
    <dgm:pt modelId="{C075C4DA-553E-D749-AEFD-5E9DDEE44ED0}" type="sibTrans" cxnId="{11E256CC-D009-2F4F-84D3-99274CB9CD0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alpha val="90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A30E6CF7-EB9D-E54D-B4E7-2D0BECE507E4}" type="pres">
      <dgm:prSet presAssocID="{46E2E71E-D109-0347-90D2-3C87D863C18D}" presName="outerComposite" presStyleCnt="0">
        <dgm:presLayoutVars>
          <dgm:chMax val="5"/>
          <dgm:dir/>
          <dgm:resizeHandles val="exact"/>
        </dgm:presLayoutVars>
      </dgm:prSet>
      <dgm:spPr/>
    </dgm:pt>
    <dgm:pt modelId="{1B24175E-A47C-DE4C-9D07-0E55625E9E78}" type="pres">
      <dgm:prSet presAssocID="{46E2E71E-D109-0347-90D2-3C87D863C18D}" presName="dummyMaxCanvas" presStyleCnt="0">
        <dgm:presLayoutVars/>
      </dgm:prSet>
      <dgm:spPr/>
    </dgm:pt>
    <dgm:pt modelId="{A611AD95-8DC5-BA4F-8B92-8AED63803C67}" type="pres">
      <dgm:prSet presAssocID="{46E2E71E-D109-0347-90D2-3C87D863C18D}" presName="ThreeNodes_1" presStyleLbl="node1" presStyleIdx="0" presStyleCnt="3">
        <dgm:presLayoutVars>
          <dgm:bulletEnabled val="1"/>
        </dgm:presLayoutVars>
      </dgm:prSet>
      <dgm:spPr>
        <a:prstGeom prst="rect">
          <a:avLst/>
        </a:prstGeom>
      </dgm:spPr>
    </dgm:pt>
    <dgm:pt modelId="{2BEF36E5-CE71-7442-AA5B-3F4609D349EA}" type="pres">
      <dgm:prSet presAssocID="{46E2E71E-D109-0347-90D2-3C87D863C18D}" presName="ThreeNodes_2" presStyleLbl="node1" presStyleIdx="1" presStyleCnt="3">
        <dgm:presLayoutVars>
          <dgm:bulletEnabled val="1"/>
        </dgm:presLayoutVars>
      </dgm:prSet>
      <dgm:spPr>
        <a:prstGeom prst="rect">
          <a:avLst/>
        </a:prstGeom>
      </dgm:spPr>
    </dgm:pt>
    <dgm:pt modelId="{29DBFE4E-F7AA-4740-B1B7-8B20D11F4DC1}" type="pres">
      <dgm:prSet presAssocID="{46E2E71E-D109-0347-90D2-3C87D863C18D}" presName="ThreeNodes_3" presStyleLbl="node1" presStyleIdx="2" presStyleCnt="3">
        <dgm:presLayoutVars>
          <dgm:bulletEnabled val="1"/>
        </dgm:presLayoutVars>
      </dgm:prSet>
      <dgm:spPr>
        <a:prstGeom prst="rect">
          <a:avLst/>
        </a:prstGeom>
      </dgm:spPr>
    </dgm:pt>
    <dgm:pt modelId="{10AA695C-F644-DC46-B051-5400DEEB277C}" type="pres">
      <dgm:prSet presAssocID="{46E2E71E-D109-0347-90D2-3C87D863C18D}" presName="ThreeConn_1-2" presStyleLbl="fgAccFollowNode1" presStyleIdx="0" presStyleCnt="2">
        <dgm:presLayoutVars>
          <dgm:bulletEnabled val="1"/>
        </dgm:presLayoutVars>
      </dgm:prSet>
      <dgm:spPr/>
    </dgm:pt>
    <dgm:pt modelId="{6C8B4FCC-1154-F249-8416-C1313F6CE8FF}" type="pres">
      <dgm:prSet presAssocID="{46E2E71E-D109-0347-90D2-3C87D863C18D}" presName="ThreeConn_2-3" presStyleLbl="fgAccFollowNode1" presStyleIdx="1" presStyleCnt="2">
        <dgm:presLayoutVars>
          <dgm:bulletEnabled val="1"/>
        </dgm:presLayoutVars>
      </dgm:prSet>
      <dgm:spPr/>
    </dgm:pt>
    <dgm:pt modelId="{89A0A1E2-C522-AF45-A992-AF8D7C13528B}" type="pres">
      <dgm:prSet presAssocID="{46E2E71E-D109-0347-90D2-3C87D863C18D}" presName="ThreeNodes_1_text" presStyleLbl="node1" presStyleIdx="2" presStyleCnt="3">
        <dgm:presLayoutVars>
          <dgm:bulletEnabled val="1"/>
        </dgm:presLayoutVars>
      </dgm:prSet>
      <dgm:spPr/>
    </dgm:pt>
    <dgm:pt modelId="{8F1EC26C-1795-154E-8A94-35C77F2049C0}" type="pres">
      <dgm:prSet presAssocID="{46E2E71E-D109-0347-90D2-3C87D863C18D}" presName="ThreeNodes_2_text" presStyleLbl="node1" presStyleIdx="2" presStyleCnt="3">
        <dgm:presLayoutVars>
          <dgm:bulletEnabled val="1"/>
        </dgm:presLayoutVars>
      </dgm:prSet>
      <dgm:spPr/>
    </dgm:pt>
    <dgm:pt modelId="{96F6FB10-3B9D-2741-8D0F-8E6A73397CDD}" type="pres">
      <dgm:prSet presAssocID="{46E2E71E-D109-0347-90D2-3C87D863C18D}" presName="ThreeNodes_3_text" presStyleLbl="node1" presStyleIdx="2" presStyleCnt="3">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656D8714-9E6C-434A-91E0-8AD15995A87C}" type="presOf" srcId="{0D5D0371-C9A8-914C-9AA7-06E7A4B01675}" destId="{96F6FB10-3B9D-2741-8D0F-8E6A73397CDD}" srcOrd="1" destOrd="0" presId="urn:microsoft.com/office/officeart/2005/8/layout/vProcess5"/>
    <dgm:cxn modelId="{D5D9A326-95B2-2C4F-A486-5C9A470B105F}" type="presOf" srcId="{0D5D0371-C9A8-914C-9AA7-06E7A4B01675}" destId="{29DBFE4E-F7AA-4740-B1B7-8B20D11F4DC1}" srcOrd="0" destOrd="0" presId="urn:microsoft.com/office/officeart/2005/8/layout/vProcess5"/>
    <dgm:cxn modelId="{A533C143-30C8-B943-AB8C-F18430BF3759}" type="presOf" srcId="{62DBE868-5D39-7D47-8500-13A116CEF415}" destId="{A611AD95-8DC5-BA4F-8B92-8AED63803C67}" srcOrd="0" destOrd="0" presId="urn:microsoft.com/office/officeart/2005/8/layout/vProcess5"/>
    <dgm:cxn modelId="{74F0F667-2993-7149-8D17-8531918FF224}" type="presOf" srcId="{C7DB8521-7088-0340-A956-F11AB42A3EEB}" destId="{10AA695C-F644-DC46-B051-5400DEEB277C}" srcOrd="0" destOrd="0" presId="urn:microsoft.com/office/officeart/2005/8/layout/vProcess5"/>
    <dgm:cxn modelId="{54107D4B-D527-6C4B-814D-2CE20760C77F}" srcId="{46E2E71E-D109-0347-90D2-3C87D863C18D}" destId="{E3D02208-CCAB-6E49-9263-F2D14B8B93EF}" srcOrd="1" destOrd="0" parTransId="{B72950BE-BCB8-4B4C-99B8-C23AD9E20E70}" sibTransId="{82873437-A530-7B4F-94BF-729E671391AA}"/>
    <dgm:cxn modelId="{7DC7824D-0E61-9E46-B51F-B19478B53EC5}" type="presOf" srcId="{46E2E71E-D109-0347-90D2-3C87D863C18D}" destId="{A30E6CF7-EB9D-E54D-B4E7-2D0BECE507E4}" srcOrd="0" destOrd="0" presId="urn:microsoft.com/office/officeart/2005/8/layout/vProcess5"/>
    <dgm:cxn modelId="{7669856F-558C-8145-886F-FA1BB0B937FB}" type="presOf" srcId="{E3D02208-CCAB-6E49-9263-F2D14B8B93EF}" destId="{8F1EC26C-1795-154E-8A94-35C77F2049C0}" srcOrd="1" destOrd="0" presId="urn:microsoft.com/office/officeart/2005/8/layout/vProcess5"/>
    <dgm:cxn modelId="{AFCB2C7A-02C6-8443-B075-49E708EFA193}" type="presOf" srcId="{82873437-A530-7B4F-94BF-729E671391AA}" destId="{6C8B4FCC-1154-F249-8416-C1313F6CE8FF}" srcOrd="0" destOrd="0" presId="urn:microsoft.com/office/officeart/2005/8/layout/vProcess5"/>
    <dgm:cxn modelId="{7ADC2499-3C82-1D4F-98D1-2333A477229A}" type="presOf" srcId="{62DBE868-5D39-7D47-8500-13A116CEF415}" destId="{89A0A1E2-C522-AF45-A992-AF8D7C13528B}" srcOrd="1" destOrd="0" presId="urn:microsoft.com/office/officeart/2005/8/layout/vProcess5"/>
    <dgm:cxn modelId="{7C5D6FB4-F3BB-334C-A11F-0725A201BBD4}" type="presOf" srcId="{E3D02208-CCAB-6E49-9263-F2D14B8B93EF}" destId="{2BEF36E5-CE71-7442-AA5B-3F4609D349EA}" srcOrd="0" destOrd="0" presId="urn:microsoft.com/office/officeart/2005/8/layout/vProcess5"/>
    <dgm:cxn modelId="{11E256CC-D009-2F4F-84D3-99274CB9CD0F}" srcId="{46E2E71E-D109-0347-90D2-3C87D863C18D}" destId="{0D5D0371-C9A8-914C-9AA7-06E7A4B01675}" srcOrd="2" destOrd="0" parTransId="{57E49231-F478-904B-8078-CAC8C6AE3FF6}" sibTransId="{C075C4DA-553E-D749-AEFD-5E9DDEE44ED0}"/>
    <dgm:cxn modelId="{9AD4E601-B2D2-6243-B60B-E9E3244AD602}" type="presParOf" srcId="{A30E6CF7-EB9D-E54D-B4E7-2D0BECE507E4}" destId="{1B24175E-A47C-DE4C-9D07-0E55625E9E78}" srcOrd="0" destOrd="0" presId="urn:microsoft.com/office/officeart/2005/8/layout/vProcess5"/>
    <dgm:cxn modelId="{027FA02B-FE54-9E44-8B9F-BA80E30E4EA5}" type="presParOf" srcId="{A30E6CF7-EB9D-E54D-B4E7-2D0BECE507E4}" destId="{A611AD95-8DC5-BA4F-8B92-8AED63803C67}" srcOrd="1" destOrd="0" presId="urn:microsoft.com/office/officeart/2005/8/layout/vProcess5"/>
    <dgm:cxn modelId="{AE876E72-697D-2646-93C8-5138E2443457}" type="presParOf" srcId="{A30E6CF7-EB9D-E54D-B4E7-2D0BECE507E4}" destId="{2BEF36E5-CE71-7442-AA5B-3F4609D349EA}" srcOrd="2" destOrd="0" presId="urn:microsoft.com/office/officeart/2005/8/layout/vProcess5"/>
    <dgm:cxn modelId="{9797191D-E4D6-6C4D-BDB0-81FE05AD9F52}" type="presParOf" srcId="{A30E6CF7-EB9D-E54D-B4E7-2D0BECE507E4}" destId="{29DBFE4E-F7AA-4740-B1B7-8B20D11F4DC1}" srcOrd="3" destOrd="0" presId="urn:microsoft.com/office/officeart/2005/8/layout/vProcess5"/>
    <dgm:cxn modelId="{B4554891-259A-8D4C-84B1-C38691EDB5C8}" type="presParOf" srcId="{A30E6CF7-EB9D-E54D-B4E7-2D0BECE507E4}" destId="{10AA695C-F644-DC46-B051-5400DEEB277C}" srcOrd="4" destOrd="0" presId="urn:microsoft.com/office/officeart/2005/8/layout/vProcess5"/>
    <dgm:cxn modelId="{F7782853-B71D-9A40-9E09-A8D10503638E}" type="presParOf" srcId="{A30E6CF7-EB9D-E54D-B4E7-2D0BECE507E4}" destId="{6C8B4FCC-1154-F249-8416-C1313F6CE8FF}" srcOrd="5" destOrd="0" presId="urn:microsoft.com/office/officeart/2005/8/layout/vProcess5"/>
    <dgm:cxn modelId="{22EFF6B2-8865-5A40-8B21-47264F6BF978}" type="presParOf" srcId="{A30E6CF7-EB9D-E54D-B4E7-2D0BECE507E4}" destId="{89A0A1E2-C522-AF45-A992-AF8D7C13528B}" srcOrd="6" destOrd="0" presId="urn:microsoft.com/office/officeart/2005/8/layout/vProcess5"/>
    <dgm:cxn modelId="{3EBECB98-3C1E-9F4E-8A5A-8D220F779899}" type="presParOf" srcId="{A30E6CF7-EB9D-E54D-B4E7-2D0BECE507E4}" destId="{8F1EC26C-1795-154E-8A94-35C77F2049C0}" srcOrd="7" destOrd="0" presId="urn:microsoft.com/office/officeart/2005/8/layout/vProcess5"/>
    <dgm:cxn modelId="{78E08033-4C53-0048-B75F-EA3EC5423056}" type="presParOf" srcId="{A30E6CF7-EB9D-E54D-B4E7-2D0BECE507E4}" destId="{96F6FB10-3B9D-2741-8D0F-8E6A73397CD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D103A-3EFB-9E4C-BF33-4D1C9B84C211}">
      <dsp:nvSpPr>
        <dsp:cNvPr id="0" name=""/>
        <dsp:cNvSpPr/>
      </dsp:nvSpPr>
      <dsp:spPr>
        <a:xfrm>
          <a:off x="2610625" y="0"/>
          <a:ext cx="3709481" cy="3710045"/>
        </a:xfrm>
        <a:prstGeom prst="circularArrow">
          <a:avLst>
            <a:gd name="adj1" fmla="val 10980"/>
            <a:gd name="adj2" fmla="val 1142322"/>
            <a:gd name="adj3" fmla="val 4500000"/>
            <a:gd name="adj4" fmla="val 10800000"/>
            <a:gd name="adj5" fmla="val 125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3E1F47-CF3D-8C48-A016-AB4ECE0F918D}">
      <dsp:nvSpPr>
        <dsp:cNvPr id="0" name=""/>
        <dsp:cNvSpPr/>
      </dsp:nvSpPr>
      <dsp:spPr>
        <a:xfrm>
          <a:off x="3430542" y="1339439"/>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US" sz="6500" kern="1200">
            <a:latin typeface="Avenir Next" panose="020B0503020202020204" pitchFamily="34" charset="0"/>
          </a:endParaRPr>
        </a:p>
      </dsp:txBody>
      <dsp:txXfrm>
        <a:off x="3430542" y="1339439"/>
        <a:ext cx="2061287" cy="1030397"/>
      </dsp:txXfrm>
    </dsp:sp>
    <dsp:sp modelId="{6D00407C-3482-FE49-B74E-E1B67329D750}">
      <dsp:nvSpPr>
        <dsp:cNvPr id="0" name=""/>
        <dsp:cNvSpPr/>
      </dsp:nvSpPr>
      <dsp:spPr>
        <a:xfrm>
          <a:off x="1580329" y="2131696"/>
          <a:ext cx="3709481" cy="3710045"/>
        </a:xfrm>
        <a:prstGeom prst="leftCircularArrow">
          <a:avLst>
            <a:gd name="adj1" fmla="val 10980"/>
            <a:gd name="adj2" fmla="val 1142322"/>
            <a:gd name="adj3" fmla="val 6300000"/>
            <a:gd name="adj4" fmla="val 18900000"/>
            <a:gd name="adj5" fmla="val 125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7403DD4-5623-924B-882A-3F5E3E510711}">
      <dsp:nvSpPr>
        <dsp:cNvPr id="0" name=""/>
        <dsp:cNvSpPr/>
      </dsp:nvSpPr>
      <dsp:spPr>
        <a:xfrm>
          <a:off x="2404426" y="348346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US" sz="6500" kern="1200">
            <a:latin typeface="Avenir Next" panose="020B0503020202020204" pitchFamily="34" charset="0"/>
          </a:endParaRPr>
        </a:p>
      </dsp:txBody>
      <dsp:txXfrm>
        <a:off x="2404426" y="3483466"/>
        <a:ext cx="2061287" cy="1030397"/>
      </dsp:txXfrm>
    </dsp:sp>
    <dsp:sp modelId="{183C4595-1DFE-A44C-83FA-CE618ECEEAA2}">
      <dsp:nvSpPr>
        <dsp:cNvPr id="0" name=""/>
        <dsp:cNvSpPr/>
      </dsp:nvSpPr>
      <dsp:spPr>
        <a:xfrm>
          <a:off x="2874642" y="4518487"/>
          <a:ext cx="3187019" cy="3188296"/>
        </a:xfrm>
        <a:prstGeom prst="blockArc">
          <a:avLst>
            <a:gd name="adj1" fmla="val 13500000"/>
            <a:gd name="adj2" fmla="val 10800000"/>
            <a:gd name="adj3" fmla="val 1274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8AD018F-A9C4-F447-BAAF-C4F8C946FD3D}">
      <dsp:nvSpPr>
        <dsp:cNvPr id="0" name=""/>
        <dsp:cNvSpPr/>
      </dsp:nvSpPr>
      <dsp:spPr>
        <a:xfrm>
          <a:off x="3435418" y="563057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US" sz="6500" kern="1200">
            <a:latin typeface="Avenir Next" panose="020B0503020202020204" pitchFamily="34" charset="0"/>
          </a:endParaRPr>
        </a:p>
      </dsp:txBody>
      <dsp:txXfrm>
        <a:off x="3435418" y="5630576"/>
        <a:ext cx="2061287" cy="10303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4E10C-840F-9C4F-B9B3-FE437D305AAB}">
      <dsp:nvSpPr>
        <dsp:cNvPr id="0" name=""/>
        <dsp:cNvSpPr/>
      </dsp:nvSpPr>
      <dsp:spPr>
        <a:xfrm>
          <a:off x="4504" y="569463"/>
          <a:ext cx="4519751" cy="4519751"/>
        </a:xfrm>
        <a:prstGeom prst="ellipse">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666406" y="1231365"/>
        <a:ext cx="3195947" cy="3195947"/>
      </dsp:txXfrm>
    </dsp:sp>
    <dsp:sp modelId="{6C133A9A-65A8-D74F-B67D-176199120121}">
      <dsp:nvSpPr>
        <dsp:cNvPr id="0" name=""/>
        <dsp:cNvSpPr/>
      </dsp:nvSpPr>
      <dsp:spPr>
        <a:xfrm>
          <a:off x="3620305" y="569463"/>
          <a:ext cx="4519751" cy="4519751"/>
        </a:xfrm>
        <a:prstGeom prst="ellipse">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4282207" y="1231365"/>
        <a:ext cx="3195947" cy="3195947"/>
      </dsp:txXfrm>
    </dsp:sp>
    <dsp:sp modelId="{151EA625-DD32-9449-90E7-841CF5D3693F}">
      <dsp:nvSpPr>
        <dsp:cNvPr id="0" name=""/>
        <dsp:cNvSpPr/>
      </dsp:nvSpPr>
      <dsp:spPr>
        <a:xfrm>
          <a:off x="7236106" y="569463"/>
          <a:ext cx="4519751" cy="4519751"/>
        </a:xfrm>
        <a:prstGeom prst="ellipse">
          <a:avLst/>
        </a:prstGeom>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7898008" y="1231365"/>
        <a:ext cx="3195947" cy="3195947"/>
      </dsp:txXfrm>
    </dsp:sp>
    <dsp:sp modelId="{9920A8F7-9AAF-0148-ADE4-2269B4A78BD4}">
      <dsp:nvSpPr>
        <dsp:cNvPr id="0" name=""/>
        <dsp:cNvSpPr/>
      </dsp:nvSpPr>
      <dsp:spPr>
        <a:xfrm>
          <a:off x="10851907" y="569463"/>
          <a:ext cx="4519751" cy="4519751"/>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11513809" y="1231365"/>
        <a:ext cx="3195947" cy="31959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11AD95-8DC5-BA4F-8B92-8AED63803C67}">
      <dsp:nvSpPr>
        <dsp:cNvPr id="0" name=""/>
        <dsp:cNvSpPr/>
      </dsp:nvSpPr>
      <dsp:spPr>
        <a:xfrm>
          <a:off x="0" y="0"/>
          <a:ext cx="13069739" cy="1999752"/>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58571" y="58571"/>
        <a:ext cx="10911849" cy="1882610"/>
      </dsp:txXfrm>
    </dsp:sp>
    <dsp:sp modelId="{2BEF36E5-CE71-7442-AA5B-3F4609D349EA}">
      <dsp:nvSpPr>
        <dsp:cNvPr id="0" name=""/>
        <dsp:cNvSpPr/>
      </dsp:nvSpPr>
      <dsp:spPr>
        <a:xfrm>
          <a:off x="1153212" y="2333045"/>
          <a:ext cx="13069739" cy="1999752"/>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1211783" y="2391616"/>
        <a:ext cx="10499545" cy="1882610"/>
      </dsp:txXfrm>
    </dsp:sp>
    <dsp:sp modelId="{29DBFE4E-F7AA-4740-B1B7-8B20D11F4DC1}">
      <dsp:nvSpPr>
        <dsp:cNvPr id="0" name=""/>
        <dsp:cNvSpPr/>
      </dsp:nvSpPr>
      <dsp:spPr>
        <a:xfrm>
          <a:off x="2306424" y="4666090"/>
          <a:ext cx="13069739" cy="199975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2364995" y="4724661"/>
        <a:ext cx="10499545" cy="1882610"/>
      </dsp:txXfrm>
    </dsp:sp>
    <dsp:sp modelId="{10AA695C-F644-DC46-B051-5400DEEB277C}">
      <dsp:nvSpPr>
        <dsp:cNvPr id="0" name=""/>
        <dsp:cNvSpPr/>
      </dsp:nvSpPr>
      <dsp:spPr>
        <a:xfrm>
          <a:off x="11769900" y="1516479"/>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2062364" y="1516479"/>
        <a:ext cx="714911" cy="978129"/>
      </dsp:txXfrm>
    </dsp:sp>
    <dsp:sp modelId="{6C8B4FCC-1154-F249-8416-C1313F6CE8FF}">
      <dsp:nvSpPr>
        <dsp:cNvPr id="0" name=""/>
        <dsp:cNvSpPr/>
      </dsp:nvSpPr>
      <dsp:spPr>
        <a:xfrm>
          <a:off x="12923112" y="3836192"/>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3215576" y="3836192"/>
        <a:ext cx="714911" cy="978129"/>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xfrm>
            <a:off x="381000" y="685800"/>
            <a:ext cx="6096000" cy="3429000"/>
          </a:xfrm>
          <a:prstGeom prst="rect">
            <a:avLst/>
          </a:prstGeom>
        </p:spPr>
        <p:txBody>
          <a:bodyPr/>
          <a:lstStyle/>
          <a:p>
            <a:endParaRPr/>
          </a:p>
        </p:txBody>
      </p:sp>
      <p:sp>
        <p:nvSpPr>
          <p:cNvPr id="153" name="Shape 15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b="0" i="0">
        <a:latin typeface="Avenir Next" panose="020B0503020202020204" pitchFamily="34" charset="0"/>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38152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EE99D-B8AD-A071-F23C-B8ED3EE628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690A4C-3C3A-3D00-0A15-2439978C2C4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059FB3D-F746-7C05-EF9B-1802F63F89C4}"/>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Submitted reports will remain in the Open area with a submitted status until the report is closed for the year. </a:t>
            </a:r>
            <a:endParaRPr lang="en-US" dirty="0"/>
          </a:p>
        </p:txBody>
      </p:sp>
      <p:sp>
        <p:nvSpPr>
          <p:cNvPr id="4" name="Slide Number Placeholder 3">
            <a:extLst>
              <a:ext uri="{FF2B5EF4-FFF2-40B4-BE49-F238E27FC236}">
                <a16:creationId xmlns:a16="http://schemas.microsoft.com/office/drawing/2014/main" id="{984F9FBE-906B-F52A-C67B-FA179E70E7CD}"/>
              </a:ext>
            </a:extLst>
          </p:cNvPr>
          <p:cNvSpPr>
            <a:spLocks noGrp="1"/>
          </p:cNvSpPr>
          <p:nvPr>
            <p:ph type="sldNum" sz="quarter" idx="5"/>
          </p:nvPr>
        </p:nvSpPr>
        <p:spPr/>
        <p:txBody>
          <a:bodyPr/>
          <a:lstStyle/>
          <a:p>
            <a:fld id="{A3928372-687C-2D47-B721-3F134B506727}" type="slidenum">
              <a:rPr lang="en-US" smtClean="0"/>
              <a:pPr/>
              <a:t>10</a:t>
            </a:fld>
            <a:endParaRPr lang="en-US"/>
          </a:p>
        </p:txBody>
      </p:sp>
    </p:spTree>
    <p:extLst>
      <p:ext uri="{BB962C8B-B14F-4D97-AF65-F5344CB8AC3E}">
        <p14:creationId xmlns:p14="http://schemas.microsoft.com/office/powerpoint/2010/main" val="1233393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4217B-6775-73DD-7D46-F93450692A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3CC28B-52EE-1EB3-9509-514E7E2BDBD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B367C85-EE11-9330-3F74-A01D65484EAB}"/>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Closed reports do not display open reports and are view only.  Use the navigational tools to view next page or full list.</a:t>
            </a:r>
          </a:p>
        </p:txBody>
      </p:sp>
      <p:sp>
        <p:nvSpPr>
          <p:cNvPr id="4" name="Slide Number Placeholder 3">
            <a:extLst>
              <a:ext uri="{FF2B5EF4-FFF2-40B4-BE49-F238E27FC236}">
                <a16:creationId xmlns:a16="http://schemas.microsoft.com/office/drawing/2014/main" id="{2911320C-2AFC-0AC2-D747-4153E7B969F4}"/>
              </a:ext>
            </a:extLst>
          </p:cNvPr>
          <p:cNvSpPr>
            <a:spLocks noGrp="1"/>
          </p:cNvSpPr>
          <p:nvPr>
            <p:ph type="sldNum" sz="quarter" idx="5"/>
          </p:nvPr>
        </p:nvSpPr>
        <p:spPr/>
        <p:txBody>
          <a:bodyPr/>
          <a:lstStyle/>
          <a:p>
            <a:fld id="{A3928372-687C-2D47-B721-3F134B506727}" type="slidenum">
              <a:rPr lang="en-US" smtClean="0"/>
              <a:pPr/>
              <a:t>11</a:t>
            </a:fld>
            <a:endParaRPr lang="en-US"/>
          </a:p>
        </p:txBody>
      </p:sp>
    </p:spTree>
    <p:extLst>
      <p:ext uri="{BB962C8B-B14F-4D97-AF65-F5344CB8AC3E}">
        <p14:creationId xmlns:p14="http://schemas.microsoft.com/office/powerpoint/2010/main" val="4016690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70009-1779-C323-BEF2-FF835F8A4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BF1B33-9761-5C59-1978-90133502DD3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14D6EE7-50BA-F2C8-CD9D-9C9400D30F90}"/>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Closed reports in draft mode are unsubmitted and are no longer available to edit and submit.</a:t>
            </a:r>
          </a:p>
        </p:txBody>
      </p:sp>
      <p:sp>
        <p:nvSpPr>
          <p:cNvPr id="4" name="Slide Number Placeholder 3">
            <a:extLst>
              <a:ext uri="{FF2B5EF4-FFF2-40B4-BE49-F238E27FC236}">
                <a16:creationId xmlns:a16="http://schemas.microsoft.com/office/drawing/2014/main" id="{CB058748-733F-75AC-9CD4-D8CDE67DDFA4}"/>
              </a:ext>
            </a:extLst>
          </p:cNvPr>
          <p:cNvSpPr>
            <a:spLocks noGrp="1"/>
          </p:cNvSpPr>
          <p:nvPr>
            <p:ph type="sldNum" sz="quarter" idx="5"/>
          </p:nvPr>
        </p:nvSpPr>
        <p:spPr/>
        <p:txBody>
          <a:bodyPr/>
          <a:lstStyle/>
          <a:p>
            <a:fld id="{A3928372-687C-2D47-B721-3F134B506727}" type="slidenum">
              <a:rPr lang="en-US" smtClean="0"/>
              <a:pPr/>
              <a:t>12</a:t>
            </a:fld>
            <a:endParaRPr lang="en-US"/>
          </a:p>
        </p:txBody>
      </p:sp>
    </p:spTree>
    <p:extLst>
      <p:ext uri="{BB962C8B-B14F-4D97-AF65-F5344CB8AC3E}">
        <p14:creationId xmlns:p14="http://schemas.microsoft.com/office/powerpoint/2010/main" val="3644627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022A5-F9F6-CDFF-C2F4-A530906A3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0EB693-F117-5E0B-3B6A-4F08DEAD30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42ECCA7-830E-B118-661A-406DA644CAA4}"/>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All section includes open and closed reports. You can view and print all reports.  Click view to open and print.</a:t>
            </a:r>
          </a:p>
        </p:txBody>
      </p:sp>
      <p:sp>
        <p:nvSpPr>
          <p:cNvPr id="4" name="Slide Number Placeholder 3">
            <a:extLst>
              <a:ext uri="{FF2B5EF4-FFF2-40B4-BE49-F238E27FC236}">
                <a16:creationId xmlns:a16="http://schemas.microsoft.com/office/drawing/2014/main" id="{D94842ED-2769-DBAC-9E5D-5B5763179ED5}"/>
              </a:ext>
            </a:extLst>
          </p:cNvPr>
          <p:cNvSpPr>
            <a:spLocks noGrp="1"/>
          </p:cNvSpPr>
          <p:nvPr>
            <p:ph type="sldNum" sz="quarter" idx="5"/>
          </p:nvPr>
        </p:nvSpPr>
        <p:spPr/>
        <p:txBody>
          <a:bodyPr/>
          <a:lstStyle/>
          <a:p>
            <a:fld id="{A3928372-687C-2D47-B721-3F134B506727}" type="slidenum">
              <a:rPr lang="en-US" smtClean="0"/>
              <a:pPr/>
              <a:t>13</a:t>
            </a:fld>
            <a:endParaRPr lang="en-US"/>
          </a:p>
        </p:txBody>
      </p:sp>
    </p:spTree>
    <p:extLst>
      <p:ext uri="{BB962C8B-B14F-4D97-AF65-F5344CB8AC3E}">
        <p14:creationId xmlns:p14="http://schemas.microsoft.com/office/powerpoint/2010/main" val="1608961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E10BE-7D19-B7FC-857B-C440471B9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574903-4851-6A0C-4734-681AF04B93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676946A-328B-F565-2E57-826111279428}"/>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Select Print Friendly  This allows you to print the report as a PDF document.  </a:t>
            </a:r>
          </a:p>
        </p:txBody>
      </p:sp>
      <p:sp>
        <p:nvSpPr>
          <p:cNvPr id="4" name="Slide Number Placeholder 3">
            <a:extLst>
              <a:ext uri="{FF2B5EF4-FFF2-40B4-BE49-F238E27FC236}">
                <a16:creationId xmlns:a16="http://schemas.microsoft.com/office/drawing/2014/main" id="{1D71BBF4-DB58-6A2C-98B7-31540AE46D56}"/>
              </a:ext>
            </a:extLst>
          </p:cNvPr>
          <p:cNvSpPr>
            <a:spLocks noGrp="1"/>
          </p:cNvSpPr>
          <p:nvPr>
            <p:ph type="sldNum" sz="quarter" idx="5"/>
          </p:nvPr>
        </p:nvSpPr>
        <p:spPr/>
        <p:txBody>
          <a:bodyPr/>
          <a:lstStyle/>
          <a:p>
            <a:fld id="{A3928372-687C-2D47-B721-3F134B506727}" type="slidenum">
              <a:rPr lang="en-US" smtClean="0"/>
              <a:pPr/>
              <a:t>14</a:t>
            </a:fld>
            <a:endParaRPr lang="en-US"/>
          </a:p>
        </p:txBody>
      </p:sp>
    </p:spTree>
    <p:extLst>
      <p:ext uri="{BB962C8B-B14F-4D97-AF65-F5344CB8AC3E}">
        <p14:creationId xmlns:p14="http://schemas.microsoft.com/office/powerpoint/2010/main" val="3513089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22151-C4C6-FFAA-8515-858CA9B7E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8C695B-4230-15FD-A89A-1E58F8B0CA9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BEE3220-1CF6-ABFB-529F-44FD6333453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print to open as a PDF document.  &lt;1&gt;  From the print window &lt;2&gt; you can save the document or print.</a:t>
            </a:r>
          </a:p>
        </p:txBody>
      </p:sp>
      <p:sp>
        <p:nvSpPr>
          <p:cNvPr id="4" name="Slide Number Placeholder 3">
            <a:extLst>
              <a:ext uri="{FF2B5EF4-FFF2-40B4-BE49-F238E27FC236}">
                <a16:creationId xmlns:a16="http://schemas.microsoft.com/office/drawing/2014/main" id="{EAD553A3-06C5-6037-58B8-AE5A3E9E3471}"/>
              </a:ext>
            </a:extLst>
          </p:cNvPr>
          <p:cNvSpPr>
            <a:spLocks noGrp="1"/>
          </p:cNvSpPr>
          <p:nvPr>
            <p:ph type="sldNum" sz="quarter" idx="5"/>
          </p:nvPr>
        </p:nvSpPr>
        <p:spPr/>
        <p:txBody>
          <a:bodyPr/>
          <a:lstStyle/>
          <a:p>
            <a:fld id="{A3928372-687C-2D47-B721-3F134B506727}" type="slidenum">
              <a:rPr lang="en-US" smtClean="0"/>
              <a:pPr/>
              <a:t>15</a:t>
            </a:fld>
            <a:endParaRPr lang="en-US"/>
          </a:p>
        </p:txBody>
      </p:sp>
    </p:spTree>
    <p:extLst>
      <p:ext uri="{BB962C8B-B14F-4D97-AF65-F5344CB8AC3E}">
        <p14:creationId xmlns:p14="http://schemas.microsoft.com/office/powerpoint/2010/main" val="3091705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33571-53AA-0C12-3D2D-98DD6D5491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8EB0CF-F6C8-5390-7DF4-1C649E90C2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16AF93B-A303-74A1-7EC4-17A4E6CA6BCC}"/>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Click on Group Profile to return to group administrative window.</a:t>
            </a:r>
          </a:p>
        </p:txBody>
      </p:sp>
      <p:sp>
        <p:nvSpPr>
          <p:cNvPr id="4" name="Slide Number Placeholder 3">
            <a:extLst>
              <a:ext uri="{FF2B5EF4-FFF2-40B4-BE49-F238E27FC236}">
                <a16:creationId xmlns:a16="http://schemas.microsoft.com/office/drawing/2014/main" id="{BAEE2535-050F-47CA-37D4-476424A2C859}"/>
              </a:ext>
            </a:extLst>
          </p:cNvPr>
          <p:cNvSpPr>
            <a:spLocks noGrp="1"/>
          </p:cNvSpPr>
          <p:nvPr>
            <p:ph type="sldNum" sz="quarter" idx="5"/>
          </p:nvPr>
        </p:nvSpPr>
        <p:spPr/>
        <p:txBody>
          <a:bodyPr/>
          <a:lstStyle/>
          <a:p>
            <a:fld id="{A3928372-687C-2D47-B721-3F134B506727}" type="slidenum">
              <a:rPr lang="en-US" smtClean="0"/>
              <a:pPr/>
              <a:t>16</a:t>
            </a:fld>
            <a:endParaRPr lang="en-US"/>
          </a:p>
        </p:txBody>
      </p:sp>
    </p:spTree>
    <p:extLst>
      <p:ext uri="{BB962C8B-B14F-4D97-AF65-F5344CB8AC3E}">
        <p14:creationId xmlns:p14="http://schemas.microsoft.com/office/powerpoint/2010/main" val="1608259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FB220-5E6B-7C96-61B5-86E7EB46F2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A51D0-6DC4-4C10-863A-FE9AD5D63D9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6D2EB7-7E92-73AA-A673-3099AB12E909}"/>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Membership listings, roster updates, members renewed online, HQ member listings, mailing labels and a renewal letter are available through Reports/Labels.</a:t>
            </a:r>
            <a:endParaRPr lang="en-US" sz="2400" i="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7A698C24-B825-2DC8-90D3-FBF20891EC89}"/>
              </a:ext>
            </a:extLst>
          </p:cNvPr>
          <p:cNvSpPr>
            <a:spLocks noGrp="1"/>
          </p:cNvSpPr>
          <p:nvPr>
            <p:ph type="sldNum" sz="quarter" idx="5"/>
          </p:nvPr>
        </p:nvSpPr>
        <p:spPr/>
        <p:txBody>
          <a:bodyPr/>
          <a:lstStyle/>
          <a:p>
            <a:fld id="{A3928372-687C-2D47-B721-3F134B506727}" type="slidenum">
              <a:rPr lang="en-US" smtClean="0"/>
              <a:pPr/>
              <a:t>17</a:t>
            </a:fld>
            <a:endParaRPr lang="en-US"/>
          </a:p>
        </p:txBody>
      </p:sp>
    </p:spTree>
    <p:extLst>
      <p:ext uri="{BB962C8B-B14F-4D97-AF65-F5344CB8AC3E}">
        <p14:creationId xmlns:p14="http://schemas.microsoft.com/office/powerpoint/2010/main" val="16852168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Click on the report or letter to proceed.  Let’s start with the post/squadron current roster.</a:t>
            </a:r>
          </a:p>
        </p:txBody>
      </p:sp>
    </p:spTree>
    <p:extLst>
      <p:ext uri="{BB962C8B-B14F-4D97-AF65-F5344CB8AC3E}">
        <p14:creationId xmlns:p14="http://schemas.microsoft.com/office/powerpoint/2010/main" val="27156576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BC876-7C57-3AD7-9C4A-4461C1623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E6BEFC-A280-75A2-7B61-3067B5DD739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CDE9575-C77E-6DE1-11D8-8EAC3A5617A0}"/>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This current roster report only includes current members of your post/squadron.  Members who have transferred out are not included in current membership.  To view members who have paid to your post or squadron, generate a Paid Members report.</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All reports are created using data filters.  Filtering menus allow flexibility to the data included in the roster.  &lt;1&gt; The first field for all reports begins with selecting a post or squadron from the pulldown menu.  District and county access will provide a list including all posts assigned to the district or county. </a:t>
            </a:r>
          </a:p>
        </p:txBody>
      </p:sp>
    </p:spTree>
    <p:extLst>
      <p:ext uri="{BB962C8B-B14F-4D97-AF65-F5344CB8AC3E}">
        <p14:creationId xmlns:p14="http://schemas.microsoft.com/office/powerpoint/2010/main" val="208856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Administrative membership management tools are available through MyLegion.  Begin by logging into MyLegion and proceed to the My Groups menu. </a:t>
            </a:r>
            <a:endParaRPr lang="en-US" dirty="0"/>
          </a:p>
        </p:txBody>
      </p:sp>
    </p:spTree>
    <p:extLst>
      <p:ext uri="{BB962C8B-B14F-4D97-AF65-F5344CB8AC3E}">
        <p14:creationId xmlns:p14="http://schemas.microsoft.com/office/powerpoint/2010/main" val="2418007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FA997-899C-A9F8-4814-F0B4A3DC0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96C2B-E22E-BDCF-0A81-149D2C77A5B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63B35E1-2047-5AAC-A0D9-65D72A8CB881}"/>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Next select last paid year.  Last paid year on a member’s record will list the year of future paid years if applicable.  </a:t>
            </a:r>
            <a:r>
              <a:rPr lang="en-US" i="0" dirty="0"/>
              <a:t>&lt;1&gt;  </a:t>
            </a:r>
            <a:r>
              <a:rPr lang="en-US" sz="2200" b="0" i="0" dirty="0">
                <a:effectLst/>
                <a:latin typeface="Avenir Next" panose="020B0503020202020204" pitchFamily="34" charset="0"/>
                <a:ea typeface="+mn-ea"/>
                <a:cs typeface="+mn-cs"/>
                <a:sym typeface="Helvetica Neue"/>
              </a:rPr>
              <a:t>Legion members who purchase a multi-year renewal display the last paid purchased</a:t>
            </a:r>
            <a:r>
              <a:rPr lang="en-US" i="0" dirty="0"/>
              <a:t>.  </a:t>
            </a:r>
          </a:p>
          <a:p>
            <a:endParaRPr lang="en-US" i="0" dirty="0"/>
          </a:p>
          <a:p>
            <a:r>
              <a:rPr lang="en-US" i="0" dirty="0"/>
              <a:t>&lt;2&gt; </a:t>
            </a:r>
            <a:r>
              <a:rPr lang="en-US" sz="2200" b="0" i="0" dirty="0">
                <a:effectLst/>
                <a:latin typeface="Avenir Next" panose="020B0503020202020204" pitchFamily="34" charset="0"/>
                <a:ea typeface="+mn-ea"/>
                <a:cs typeface="+mn-cs"/>
                <a:sym typeface="Helvetica Neue"/>
              </a:rPr>
              <a:t>Legion members who are currently paid and purchase a Paid up For Life membership will also display a last paid year of which PUFL allotment will be due the post.</a:t>
            </a:r>
          </a:p>
          <a:p>
            <a:endParaRPr lang="en-US" i="0" dirty="0"/>
          </a:p>
          <a:p>
            <a:r>
              <a:rPr lang="en-US" i="0" dirty="0"/>
              <a:t>&lt;3&gt; </a:t>
            </a:r>
            <a:r>
              <a:rPr lang="en-US" sz="2200" b="0" i="0" dirty="0">
                <a:effectLst/>
                <a:latin typeface="Avenir Next" panose="020B0503020202020204" pitchFamily="34" charset="0"/>
                <a:ea typeface="+mn-ea"/>
                <a:cs typeface="+mn-cs"/>
                <a:sym typeface="Helvetica Neue"/>
              </a:rPr>
              <a:t>When selecting last paid year, keep in mind any members with a future last paid year, are, by definition, paid for the current year.</a:t>
            </a:r>
            <a:r>
              <a:rPr lang="en-US" i="0" dirty="0"/>
              <a:t>.</a:t>
            </a:r>
          </a:p>
        </p:txBody>
      </p:sp>
    </p:spTree>
    <p:extLst>
      <p:ext uri="{BB962C8B-B14F-4D97-AF65-F5344CB8AC3E}">
        <p14:creationId xmlns:p14="http://schemas.microsoft.com/office/powerpoint/2010/main" val="36918758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EF22C-4C0C-BF1A-B151-168216A373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BC8A7-661F-27D4-452A-1069279ED56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3E143E-4F42-6C20-07F0-C3452858A719}"/>
              </a:ext>
            </a:extLst>
          </p:cNvPr>
          <p:cNvSpPr>
            <a:spLocks noGrp="1"/>
          </p:cNvSpPr>
          <p:nvPr>
            <p:ph type="body" idx="1"/>
          </p:nvPr>
        </p:nvSpPr>
        <p:spPr/>
        <p:txBody>
          <a:bodyPr/>
          <a:lstStyle/>
          <a:p>
            <a:pPr marL="0" marR="0" lvl="0" indent="0" algn="l" defTabSz="457200" rtl="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Status includes active and deceased.  Deceased members will remain on the roster and can be filtered out by selecting active only</a:t>
            </a:r>
            <a:r>
              <a:rPr lang="en-US" sz="2400" i="0" dirty="0"/>
              <a:t>.  </a:t>
            </a:r>
          </a:p>
          <a:p>
            <a:endParaRPr lang="en-US" dirty="0"/>
          </a:p>
          <a:p>
            <a:pPr marL="0" marR="0" lvl="0" indent="0" algn="l" defTabSz="457200" rtl="0" eaLnBrk="1" fontAlgn="auto" latinLnBrk="0" hangingPunct="1">
              <a:lnSpc>
                <a:spcPct val="117999"/>
              </a:lnSpc>
              <a:spcBef>
                <a:spcPts val="0"/>
              </a:spcBef>
              <a:spcAft>
                <a:spcPts val="0"/>
              </a:spcAft>
              <a:buClrTx/>
              <a:buSzTx/>
              <a:buFontTx/>
              <a:buNone/>
              <a:tabLst/>
              <a:defRPr/>
            </a:pPr>
            <a:r>
              <a:rPr lang="en-US" sz="2400" i="0" dirty="0"/>
              <a:t>&lt;1&gt; </a:t>
            </a:r>
            <a:r>
              <a:rPr lang="en-US" sz="2200" b="0" i="0" dirty="0">
                <a:effectLst/>
                <a:latin typeface="Avenir Next" panose="020B0503020202020204" pitchFamily="34" charset="0"/>
                <a:ea typeface="+mn-ea"/>
                <a:cs typeface="+mn-cs"/>
                <a:sym typeface="Helvetica Neue"/>
              </a:rPr>
              <a:t>The next filter is mailing status.  Mail status lets you know if the mailing address on file is good or flagged as undeliverable.  Members with undeliverable status do not receive The American Legion Magazine, renewal notices, or any mailings from National Headquarters.  Contact those members, if possible, to collect a valid mailing address and update.  Updating an address that is marked as undeliverable will remove the flag.  If a member states the address on file is good, contact National Customer Service to remove the flag.</a:t>
            </a:r>
            <a:endParaRPr lang="en-US" dirty="0"/>
          </a:p>
        </p:txBody>
      </p:sp>
    </p:spTree>
    <p:extLst>
      <p:ext uri="{BB962C8B-B14F-4D97-AF65-F5344CB8AC3E}">
        <p14:creationId xmlns:p14="http://schemas.microsoft.com/office/powerpoint/2010/main" val="33168972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66654-D2AB-7A8E-73D6-A113CD891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462E9-54A3-E0DC-CEEE-088F4C3361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FD6FE5-3FE6-C26A-F632-507507196845}"/>
              </a:ext>
            </a:extLst>
          </p:cNvPr>
          <p:cNvSpPr>
            <a:spLocks noGrp="1"/>
          </p:cNvSpPr>
          <p:nvPr>
            <p:ph type="body" idx="1"/>
          </p:nvPr>
        </p:nvSpPr>
        <p:spPr/>
        <p:txBody>
          <a:bodyPr/>
          <a:lstStyle/>
          <a:p>
            <a:pPr marL="0" marR="0" lvl="0" indent="0" algn="l" defTabSz="457200" rtl="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Membership type includes traditional 1-year renewal, honorary life, department life, paid up for life and if the member is a current transfer.</a:t>
            </a:r>
          </a:p>
          <a:p>
            <a:pPr marL="0" marR="0" lvl="0" indent="0" algn="l" defTabSz="457200" rtl="0" eaLnBrk="1" fontAlgn="auto" latinLnBrk="0" hangingPunct="1">
              <a:lnSpc>
                <a:spcPct val="117999"/>
              </a:lnSpc>
              <a:spcBef>
                <a:spcPts val="0"/>
              </a:spcBef>
              <a:spcAft>
                <a:spcPts val="0"/>
              </a:spcAft>
              <a:buClrTx/>
              <a:buSzTx/>
              <a:buFontTx/>
              <a:buNone/>
              <a:tabLst/>
              <a:defRPr/>
            </a:pPr>
            <a:endParaRPr lang="en-US" sz="240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i="0" dirty="0"/>
              <a:t>&lt;1&gt; </a:t>
            </a:r>
            <a:r>
              <a:rPr lang="en-US" sz="2200" b="0" i="0" dirty="0">
                <a:effectLst/>
                <a:latin typeface="Avenir Next" panose="020B0503020202020204" pitchFamily="34" charset="0"/>
                <a:ea typeface="+mn-ea"/>
                <a:cs typeface="+mn-cs"/>
                <a:sym typeface="Helvetica Neue"/>
              </a:rPr>
              <a:t>After all data fields have been set, click View Report.  </a:t>
            </a:r>
            <a:endParaRPr lang="en-US" sz="2400" i="0" dirty="0"/>
          </a:p>
          <a:p>
            <a:pPr marL="0" marR="0" lvl="0" indent="0" algn="l" defTabSz="457200" rtl="0" eaLnBrk="1" fontAlgn="auto" latinLnBrk="0" hangingPunct="1">
              <a:lnSpc>
                <a:spcPct val="117999"/>
              </a:lnSpc>
              <a:spcBef>
                <a:spcPts val="0"/>
              </a:spcBef>
              <a:spcAft>
                <a:spcPts val="0"/>
              </a:spcAft>
              <a:buClrTx/>
              <a:buSzTx/>
              <a:buFontTx/>
              <a:buNone/>
              <a:tabLst/>
              <a:defRPr/>
            </a:pPr>
            <a:endParaRPr lang="en-US" sz="2400" i="0" dirty="0"/>
          </a:p>
          <a:p>
            <a:endParaRPr lang="en-US" dirty="0"/>
          </a:p>
        </p:txBody>
      </p:sp>
    </p:spTree>
    <p:extLst>
      <p:ext uri="{BB962C8B-B14F-4D97-AF65-F5344CB8AC3E}">
        <p14:creationId xmlns:p14="http://schemas.microsoft.com/office/powerpoint/2010/main" val="3320810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The roster includes status, paid year, contact information, conflict, continuous years, branch of service, date of birth and membership type.  Using the export Icon, export to an Excel document.</a:t>
            </a:r>
            <a:r>
              <a:rPr lang="en-US" sz="2400" i="0" dirty="0"/>
              <a:t>  &lt;1&gt;</a:t>
            </a:r>
          </a:p>
          <a:p>
            <a:endParaRPr lang="en-US" i="0" dirty="0"/>
          </a:p>
        </p:txBody>
      </p:sp>
      <p:sp>
        <p:nvSpPr>
          <p:cNvPr id="4" name="Slide Number Placeholder 3"/>
          <p:cNvSpPr>
            <a:spLocks noGrp="1"/>
          </p:cNvSpPr>
          <p:nvPr>
            <p:ph type="sldNum" sz="quarter" idx="5"/>
          </p:nvPr>
        </p:nvSpPr>
        <p:spPr/>
        <p:txBody>
          <a:bodyPr/>
          <a:lstStyle/>
          <a:p>
            <a:fld id="{A3928372-687C-2D47-B721-3F134B506727}" type="slidenum">
              <a:rPr lang="en-US" smtClean="0"/>
              <a:pPr/>
              <a:t>23</a:t>
            </a:fld>
            <a:endParaRPr lang="en-US"/>
          </a:p>
        </p:txBody>
      </p:sp>
    </p:spTree>
    <p:extLst>
      <p:ext uri="{BB962C8B-B14F-4D97-AF65-F5344CB8AC3E}">
        <p14:creationId xmlns:p14="http://schemas.microsoft.com/office/powerpoint/2010/main" val="12658888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5C5B4-8D9A-C6BB-9E57-0E29BFC87A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AEEE3-7692-53DD-0254-355D4EC3C98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431190E-FE27-CAFB-E913-1C9134875204}"/>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total at the bottom.  The report includes current members only. .  Members who have transferred out are not included in current membership.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&lt;1&gt; The members included in the report are deceased, undeliverable, expired and current members.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Undeliverable addresses are indicated by asterisk.  Members with an undeliverable address do not receive renewal notices or other mailed publications. Undeliverable PUFL members will be put back into 1 year renewal status.  All undeliverable addresses should be reviewed and updated through your department headquarters and national customer service.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Members who have paid for multiple years display the last paid year of the term.  These members by default are paid for the current membership year.</a:t>
            </a:r>
          </a:p>
        </p:txBody>
      </p:sp>
      <p:sp>
        <p:nvSpPr>
          <p:cNvPr id="4" name="Slide Number Placeholder 3">
            <a:extLst>
              <a:ext uri="{FF2B5EF4-FFF2-40B4-BE49-F238E27FC236}">
                <a16:creationId xmlns:a16="http://schemas.microsoft.com/office/drawing/2014/main" id="{02A47519-D9D9-9683-FA9F-E74B383F09BA}"/>
              </a:ext>
            </a:extLst>
          </p:cNvPr>
          <p:cNvSpPr>
            <a:spLocks noGrp="1"/>
          </p:cNvSpPr>
          <p:nvPr>
            <p:ph type="sldNum" sz="quarter" idx="5"/>
          </p:nvPr>
        </p:nvSpPr>
        <p:spPr/>
        <p:txBody>
          <a:bodyPr/>
          <a:lstStyle/>
          <a:p>
            <a:fld id="{A3928372-687C-2D47-B721-3F134B506727}" type="slidenum">
              <a:rPr lang="en-US" smtClean="0"/>
              <a:pPr/>
              <a:t>24</a:t>
            </a:fld>
            <a:endParaRPr lang="en-US"/>
          </a:p>
        </p:txBody>
      </p:sp>
    </p:spTree>
    <p:extLst>
      <p:ext uri="{BB962C8B-B14F-4D97-AF65-F5344CB8AC3E}">
        <p14:creationId xmlns:p14="http://schemas.microsoft.com/office/powerpoint/2010/main" val="34152426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A8616-D090-9C2C-4197-7060ECE43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F245DF-238A-6248-AF18-EA503A18811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3E61D4F-2317-1EB8-21A0-F5C90E5D06AF}"/>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Legion members that renew online can be identified using the Member Online Renewals Report.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Online renewal is available for Legion and Sons of the American Legion membership.  Click on the blue hyperlink to begin the members online renewal report.</a:t>
            </a:r>
            <a:endParaRPr lang="en-US" sz="2400" i="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EC409E7A-0A85-C76A-51B2-F86FF960974F}"/>
              </a:ext>
            </a:extLst>
          </p:cNvPr>
          <p:cNvSpPr>
            <a:spLocks noGrp="1"/>
          </p:cNvSpPr>
          <p:nvPr>
            <p:ph type="sldNum" sz="quarter" idx="5"/>
          </p:nvPr>
        </p:nvSpPr>
        <p:spPr/>
        <p:txBody>
          <a:bodyPr/>
          <a:lstStyle/>
          <a:p>
            <a:fld id="{A3928372-687C-2D47-B721-3F134B506727}" type="slidenum">
              <a:rPr lang="en-US" smtClean="0"/>
              <a:pPr/>
              <a:t>25</a:t>
            </a:fld>
            <a:endParaRPr lang="en-US"/>
          </a:p>
        </p:txBody>
      </p:sp>
    </p:spTree>
    <p:extLst>
      <p:ext uri="{BB962C8B-B14F-4D97-AF65-F5344CB8AC3E}">
        <p14:creationId xmlns:p14="http://schemas.microsoft.com/office/powerpoint/2010/main" val="30999916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B4899-1A5F-6A2C-B65D-FC34DD37E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8EAD57-9BEB-B9D4-A0BC-E2D1278ADB0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1628036-CC18-3E7E-01AC-520779D804DA}"/>
              </a:ext>
            </a:extLst>
          </p:cNvPr>
          <p:cNvSpPr>
            <a:spLocks noGrp="1"/>
          </p:cNvSpPr>
          <p:nvPr>
            <p:ph type="body" idx="1"/>
          </p:nvPr>
        </p:nvSpPr>
        <p:spPr/>
        <p:txBody>
          <a:bodyPr/>
          <a:lstStyle/>
          <a:p>
            <a:pPr marL="0" marR="0" lvl="0" indent="0" algn="l" defTabSz="457200" rtl="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Group selection is required.  Date range selection is updated by clicking on the calendar icon. </a:t>
            </a:r>
            <a:r>
              <a:rPr lang="en-US" sz="2400" i="0" dirty="0"/>
              <a:t> &lt;1&gt; </a:t>
            </a:r>
            <a:r>
              <a:rPr lang="en-US" sz="2200" b="0" i="0" dirty="0">
                <a:effectLst/>
                <a:latin typeface="Avenir Next" panose="020B0503020202020204" pitchFamily="34" charset="0"/>
                <a:ea typeface="+mn-ea"/>
                <a:cs typeface="+mn-cs"/>
                <a:sym typeface="Helvetica Neue"/>
              </a:rPr>
              <a:t>Use the left and right arrows to navigate by month and year.  Click on the date in the calendar to set.</a:t>
            </a:r>
            <a:r>
              <a:rPr lang="en-US" sz="2400" i="0" dirty="0"/>
              <a:t> &lt;2&gt; </a:t>
            </a:r>
            <a:r>
              <a:rPr lang="en-US" sz="2200" b="0" i="0" dirty="0">
                <a:effectLst/>
                <a:latin typeface="Avenir Next" panose="020B0503020202020204" pitchFamily="34" charset="0"/>
                <a:ea typeface="+mn-ea"/>
                <a:cs typeface="+mn-cs"/>
                <a:sym typeface="Helvetica Neue"/>
              </a:rPr>
              <a:t>Click View Report to generate listing. </a:t>
            </a:r>
            <a:endParaRPr lang="en-US" dirty="0"/>
          </a:p>
        </p:txBody>
      </p:sp>
    </p:spTree>
    <p:extLst>
      <p:ext uri="{BB962C8B-B14F-4D97-AF65-F5344CB8AC3E}">
        <p14:creationId xmlns:p14="http://schemas.microsoft.com/office/powerpoint/2010/main" val="33732313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AE692-1E72-B4E1-1CF9-0A6440FCD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9F3BF-1FB6-4D47-E14A-AC457A2CD23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00DEB8-7C23-7905-7CD2-8E0ADFAF42AC}"/>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This report provides the total count with names, member id#, date and renewal year.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&lt;1&gt; The export icon is used to print and save reports.  Reports are not saved within the report writer.</a:t>
            </a:r>
            <a:endParaRPr lang="en-US" sz="2400" i="0" dirty="0"/>
          </a:p>
        </p:txBody>
      </p:sp>
    </p:spTree>
    <p:extLst>
      <p:ext uri="{BB962C8B-B14F-4D97-AF65-F5344CB8AC3E}">
        <p14:creationId xmlns:p14="http://schemas.microsoft.com/office/powerpoint/2010/main" val="26224913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report shows the total amount of dues collected by the member, as reported on the annual post data report.  </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&lt;1&gt; When a member renews online, National collects post dues and sends all others to the department to distribute.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&lt;2&gt; If the post dues do not cover the minimum of national plus department, online renewal will not be available and result in an error message if the member attempts online renewal.</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&lt;3&gt; Members who renew for multiple years display.  Notice John Sample renewed for 2026 and with the multi-year renewal option, also renewed for 2027 and 2028.</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Posts and department will receive future dues in July of each membership year.  </a:t>
            </a:r>
          </a:p>
        </p:txBody>
      </p:sp>
      <p:sp>
        <p:nvSpPr>
          <p:cNvPr id="4" name="Slide Number Placeholder 3"/>
          <p:cNvSpPr>
            <a:spLocks noGrp="1"/>
          </p:cNvSpPr>
          <p:nvPr>
            <p:ph type="sldNum" sz="quarter" idx="5"/>
          </p:nvPr>
        </p:nvSpPr>
        <p:spPr/>
        <p:txBody>
          <a:bodyPr/>
          <a:lstStyle/>
          <a:p>
            <a:fld id="{A3928372-687C-2D47-B721-3F134B506727}" type="slidenum">
              <a:rPr lang="en-US" smtClean="0"/>
              <a:pPr/>
              <a:t>28</a:t>
            </a:fld>
            <a:endParaRPr lang="en-US"/>
          </a:p>
        </p:txBody>
      </p:sp>
    </p:spTree>
    <p:extLst>
      <p:ext uri="{BB962C8B-B14F-4D97-AF65-F5344CB8AC3E}">
        <p14:creationId xmlns:p14="http://schemas.microsoft.com/office/powerpoint/2010/main" val="27258286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8FDD8-64E7-2C43-9F1D-F1C472E9A4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D9B8C-175C-3DCB-10AF-4AA0B9D2AE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C4ACC57-0243-23EE-0BD8-70CA76FAA33F}"/>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next report is Roster Updates. This report helps identify members who have transferred in and out of your post or squadron, new members and other updates made on the member record.</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Select the Roster Updates blue hyperlink to begin.</a:t>
            </a:r>
            <a:endParaRPr lang="en-US" dirty="0"/>
          </a:p>
        </p:txBody>
      </p:sp>
      <p:sp>
        <p:nvSpPr>
          <p:cNvPr id="4" name="Slide Number Placeholder 3">
            <a:extLst>
              <a:ext uri="{FF2B5EF4-FFF2-40B4-BE49-F238E27FC236}">
                <a16:creationId xmlns:a16="http://schemas.microsoft.com/office/drawing/2014/main" id="{C8FFB19A-E3B2-8178-82F4-3D27BB651110}"/>
              </a:ext>
            </a:extLst>
          </p:cNvPr>
          <p:cNvSpPr>
            <a:spLocks noGrp="1"/>
          </p:cNvSpPr>
          <p:nvPr>
            <p:ph type="sldNum" sz="quarter" idx="5"/>
          </p:nvPr>
        </p:nvSpPr>
        <p:spPr/>
        <p:txBody>
          <a:bodyPr/>
          <a:lstStyle/>
          <a:p>
            <a:fld id="{A3928372-687C-2D47-B721-3F134B506727}" type="slidenum">
              <a:rPr lang="en-US" smtClean="0"/>
              <a:pPr/>
              <a:t>29</a:t>
            </a:fld>
            <a:endParaRPr lang="en-US"/>
          </a:p>
        </p:txBody>
      </p:sp>
    </p:spTree>
    <p:extLst>
      <p:ext uri="{BB962C8B-B14F-4D97-AF65-F5344CB8AC3E}">
        <p14:creationId xmlns:p14="http://schemas.microsoft.com/office/powerpoint/2010/main" val="1020032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D4024-D784-41F4-F925-0E3E64909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C8524-D9C6-F132-06C6-0104E4C83F9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3EA0350-8A5F-6E5B-07F5-8995F5234130}"/>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My Groups is the administrative side of myLegion available to adjutants and commanders and assigned administrators.  </a:t>
            </a:r>
            <a:r>
              <a:rPr lang="en-US" sz="2000" i="0" dirty="0">
                <a:effectLst/>
                <a:latin typeface="Calibri" panose="020F0502020204030204" pitchFamily="34" charset="0"/>
                <a:ea typeface="Calibri" panose="020F0502020204030204" pitchFamily="34" charset="0"/>
                <a:cs typeface="Times New Roman" panose="02020603050405020304" pitchFamily="18" charset="0"/>
              </a:rPr>
              <a:t>If you do not have a My Groups menu and are a current adjutant or commander, contact your department headquarters.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dirty="0"/>
          </a:p>
        </p:txBody>
      </p:sp>
    </p:spTree>
    <p:extLst>
      <p:ext uri="{BB962C8B-B14F-4D97-AF65-F5344CB8AC3E}">
        <p14:creationId xmlns:p14="http://schemas.microsoft.com/office/powerpoint/2010/main" val="15262398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B303E-D170-0944-4E8F-1E2DB07A51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2F0E7-C641-B7CA-37C0-7279F1228CA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5E7572D-2AFC-0E14-701D-F3B086E02617}"/>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Select your group and date range using the calendar icons.  &lt;1&gt; Select update type or all.  After all filters are set View Report to generate. &lt;2&gt;+</a:t>
            </a:r>
          </a:p>
          <a:p>
            <a:pPr marL="0" marR="0" lvl="0" indent="0" defTabSz="457200" eaLnBrk="1" fontAlgn="auto" latinLnBrk="0" hangingPunct="1">
              <a:lnSpc>
                <a:spcPct val="117999"/>
              </a:lnSpc>
              <a:spcBef>
                <a:spcPts val="0"/>
              </a:spcBef>
              <a:spcAft>
                <a:spcPts val="0"/>
              </a:spcAft>
              <a:buClrTx/>
              <a:buSzTx/>
              <a:buFontTx/>
              <a:buNone/>
              <a:tabLst/>
              <a:defRPr/>
            </a:pPr>
            <a:endParaRPr lang="en-US" sz="2400" i="0" dirty="0"/>
          </a:p>
          <a:p>
            <a:endParaRPr lang="en-US" sz="2400" i="0" dirty="0"/>
          </a:p>
        </p:txBody>
      </p:sp>
    </p:spTree>
    <p:extLst>
      <p:ext uri="{BB962C8B-B14F-4D97-AF65-F5344CB8AC3E}">
        <p14:creationId xmlns:p14="http://schemas.microsoft.com/office/powerpoint/2010/main" val="37164793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30B0F-4C0C-3BD5-B305-580ED7254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56555-A843-954F-1A02-DEE128AC640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2CA3B1-1ED8-A503-6F09-D22207F7AFE1}"/>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To print or save, export to an Excel Document or PDF.</a:t>
            </a:r>
            <a:endParaRPr lang="en-US" sz="2400" i="0" dirty="0"/>
          </a:p>
          <a:p>
            <a:endParaRPr lang="en-US" sz="2400" i="0" dirty="0"/>
          </a:p>
        </p:txBody>
      </p:sp>
    </p:spTree>
    <p:extLst>
      <p:ext uri="{BB962C8B-B14F-4D97-AF65-F5344CB8AC3E}">
        <p14:creationId xmlns:p14="http://schemas.microsoft.com/office/powerpoint/2010/main" val="35314186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5AF7D-CE90-08AD-E53D-56E118168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76ADE7-7CB8-F5AD-D935-8ABC586330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AA38B00-286D-1063-076D-FD1FEBB195E2}"/>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report gives you information on updates made to the member record.  Notice transfer information includes to and from information.  Members who transfer out of your post no longer appear in current roster or current membership reports.  Paid members who transfer out will be included in the Paid Members report.</a:t>
            </a:r>
          </a:p>
        </p:txBody>
      </p:sp>
      <p:sp>
        <p:nvSpPr>
          <p:cNvPr id="4" name="Slide Number Placeholder 3">
            <a:extLst>
              <a:ext uri="{FF2B5EF4-FFF2-40B4-BE49-F238E27FC236}">
                <a16:creationId xmlns:a16="http://schemas.microsoft.com/office/drawing/2014/main" id="{70C03DB9-CF61-104C-0475-2FA15398F958}"/>
              </a:ext>
            </a:extLst>
          </p:cNvPr>
          <p:cNvSpPr>
            <a:spLocks noGrp="1"/>
          </p:cNvSpPr>
          <p:nvPr>
            <p:ph type="sldNum" sz="quarter" idx="5"/>
          </p:nvPr>
        </p:nvSpPr>
        <p:spPr/>
        <p:txBody>
          <a:bodyPr/>
          <a:lstStyle/>
          <a:p>
            <a:fld id="{A3928372-687C-2D47-B721-3F134B506727}" type="slidenum">
              <a:rPr lang="en-US" smtClean="0"/>
              <a:pPr/>
              <a:t>32</a:t>
            </a:fld>
            <a:endParaRPr lang="en-US"/>
          </a:p>
        </p:txBody>
      </p:sp>
    </p:spTree>
    <p:extLst>
      <p:ext uri="{BB962C8B-B14F-4D97-AF65-F5344CB8AC3E}">
        <p14:creationId xmlns:p14="http://schemas.microsoft.com/office/powerpoint/2010/main" val="26822347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C3735-E490-E543-945E-AD59A16C84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D5C0A4-0DEF-FAFF-6807-E7C66F42968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E18C3E-F42F-C56D-FE7D-28933CF7214C}"/>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Dues history report displays payment information from 2011 to present.</a:t>
            </a:r>
          </a:p>
        </p:txBody>
      </p:sp>
      <p:sp>
        <p:nvSpPr>
          <p:cNvPr id="4" name="Slide Number Placeholder 3">
            <a:extLst>
              <a:ext uri="{FF2B5EF4-FFF2-40B4-BE49-F238E27FC236}">
                <a16:creationId xmlns:a16="http://schemas.microsoft.com/office/drawing/2014/main" id="{D99A68E7-0CEF-CBD9-CB58-4426B1BFD52A}"/>
              </a:ext>
            </a:extLst>
          </p:cNvPr>
          <p:cNvSpPr>
            <a:spLocks noGrp="1"/>
          </p:cNvSpPr>
          <p:nvPr>
            <p:ph type="sldNum" sz="quarter" idx="5"/>
          </p:nvPr>
        </p:nvSpPr>
        <p:spPr/>
        <p:txBody>
          <a:bodyPr/>
          <a:lstStyle/>
          <a:p>
            <a:fld id="{A3928372-687C-2D47-B721-3F134B506727}" type="slidenum">
              <a:rPr lang="en-US" smtClean="0"/>
              <a:pPr/>
              <a:t>33</a:t>
            </a:fld>
            <a:endParaRPr lang="en-US"/>
          </a:p>
        </p:txBody>
      </p:sp>
    </p:spTree>
    <p:extLst>
      <p:ext uri="{BB962C8B-B14F-4D97-AF65-F5344CB8AC3E}">
        <p14:creationId xmlns:p14="http://schemas.microsoft.com/office/powerpoint/2010/main" val="118388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FBA9F-7117-8C4B-F069-D9BD68906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D2D2C-0E3E-C4DB-255E-FDAC2EBBE93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8623CDA-0074-E34A-0AA6-3CCEC45E62DC}"/>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Enter the 9-digit membership number and organization and click View Report.  Use the export icon to save or print. </a:t>
            </a:r>
            <a:r>
              <a:rPr lang="en-US" sz="2400" i="0" dirty="0"/>
              <a:t> &lt;1&gt;</a:t>
            </a:r>
          </a:p>
          <a:p>
            <a:endParaRPr lang="en-US" sz="2400" i="0" dirty="0"/>
          </a:p>
        </p:txBody>
      </p:sp>
    </p:spTree>
    <p:extLst>
      <p:ext uri="{BB962C8B-B14F-4D97-AF65-F5344CB8AC3E}">
        <p14:creationId xmlns:p14="http://schemas.microsoft.com/office/powerpoint/2010/main" val="41637755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Payment history includes 2011 to present.   If more payment information is needed, contact your department headquarters.  Departments can work with national headquarters to view archived data.</a:t>
            </a:r>
            <a:endParaRPr lang="en-US" i="0" dirty="0"/>
          </a:p>
        </p:txBody>
      </p:sp>
      <p:sp>
        <p:nvSpPr>
          <p:cNvPr id="4" name="Slide Number Placeholder 3"/>
          <p:cNvSpPr>
            <a:spLocks noGrp="1"/>
          </p:cNvSpPr>
          <p:nvPr>
            <p:ph type="sldNum" sz="quarter" idx="5"/>
          </p:nvPr>
        </p:nvSpPr>
        <p:spPr/>
        <p:txBody>
          <a:bodyPr/>
          <a:lstStyle/>
          <a:p>
            <a:fld id="{A3928372-687C-2D47-B721-3F134B506727}" type="slidenum">
              <a:rPr lang="en-US" smtClean="0"/>
              <a:pPr/>
              <a:t>35</a:t>
            </a:fld>
            <a:endParaRPr lang="en-US"/>
          </a:p>
        </p:txBody>
      </p:sp>
    </p:spTree>
    <p:extLst>
      <p:ext uri="{BB962C8B-B14F-4D97-AF65-F5344CB8AC3E}">
        <p14:creationId xmlns:p14="http://schemas.microsoft.com/office/powerpoint/2010/main" val="25650287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2EEA6-0A84-8897-31E3-CF646D306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0C0D03-A362-203E-B369-A053B06B8F8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1C2ED4-67D3-150E-9C39-CE882320858E}"/>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Paid Members report is the report corresponding with Department membership reports.  It includes all members paid for the current year, even if they transferred out.</a:t>
            </a:r>
            <a:endParaRPr lang="en-US" dirty="0"/>
          </a:p>
        </p:txBody>
      </p:sp>
      <p:sp>
        <p:nvSpPr>
          <p:cNvPr id="4" name="Slide Number Placeholder 3">
            <a:extLst>
              <a:ext uri="{FF2B5EF4-FFF2-40B4-BE49-F238E27FC236}">
                <a16:creationId xmlns:a16="http://schemas.microsoft.com/office/drawing/2014/main" id="{238046B6-532A-F160-39CF-3AF3384819FD}"/>
              </a:ext>
            </a:extLst>
          </p:cNvPr>
          <p:cNvSpPr>
            <a:spLocks noGrp="1"/>
          </p:cNvSpPr>
          <p:nvPr>
            <p:ph type="sldNum" sz="quarter" idx="5"/>
          </p:nvPr>
        </p:nvSpPr>
        <p:spPr/>
        <p:txBody>
          <a:bodyPr/>
          <a:lstStyle/>
          <a:p>
            <a:fld id="{A3928372-687C-2D47-B721-3F134B506727}" type="slidenum">
              <a:rPr lang="en-US" smtClean="0"/>
              <a:pPr/>
              <a:t>36</a:t>
            </a:fld>
            <a:endParaRPr lang="en-US"/>
          </a:p>
        </p:txBody>
      </p:sp>
    </p:spTree>
    <p:extLst>
      <p:ext uri="{BB962C8B-B14F-4D97-AF65-F5344CB8AC3E}">
        <p14:creationId xmlns:p14="http://schemas.microsoft.com/office/powerpoint/2010/main" val="34586746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4E9FC-C1FB-09FE-DF9C-48962D02D5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D7BCE-9C16-BE65-EA78-94CDBD1105D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8DBFB00-056A-2655-27B1-17C14C4CA70E}"/>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Enter organization, group, and last paid year.  Click View Report to generate.</a:t>
            </a:r>
            <a:r>
              <a:rPr lang="en-US" sz="2400" i="0" dirty="0"/>
              <a:t>&lt;1&gt;</a:t>
            </a:r>
          </a:p>
        </p:txBody>
      </p:sp>
    </p:spTree>
    <p:extLst>
      <p:ext uri="{BB962C8B-B14F-4D97-AF65-F5344CB8AC3E}">
        <p14:creationId xmlns:p14="http://schemas.microsoft.com/office/powerpoint/2010/main" val="7435823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293D0-326B-C8FD-DE6B-DC1255660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0F5B0D-B2FC-F5DE-7CBF-22FE6D9F407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82BB344-CD16-B6BE-5411-814B47DCD982}"/>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Export the report to save and print. </a:t>
            </a:r>
          </a:p>
        </p:txBody>
      </p:sp>
    </p:spTree>
    <p:extLst>
      <p:ext uri="{BB962C8B-B14F-4D97-AF65-F5344CB8AC3E}">
        <p14:creationId xmlns:p14="http://schemas.microsoft.com/office/powerpoint/2010/main" val="22851661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i="0" dirty="0"/>
          </a:p>
          <a:p>
            <a:r>
              <a:rPr lang="en-US" sz="2200" b="0" i="0" dirty="0">
                <a:effectLst/>
                <a:latin typeface="Avenir Next" panose="020B0503020202020204" pitchFamily="34" charset="0"/>
                <a:ea typeface="+mn-ea"/>
                <a:cs typeface="+mn-cs"/>
                <a:sym typeface="Helvetica Neue"/>
              </a:rPr>
              <a:t>This report includes members who have paid to the post, even if transferred out.  It also identifies the renewal type and batch number.  The paid members’ report will correlate with department membership goals reports.</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Both Encumbered and Unencumbered HQ transfers are included in this report. Please check with your department to see what counts towards their annual membership goals. </a:t>
            </a:r>
          </a:p>
        </p:txBody>
      </p:sp>
      <p:sp>
        <p:nvSpPr>
          <p:cNvPr id="4" name="Slide Number Placeholder 3"/>
          <p:cNvSpPr>
            <a:spLocks noGrp="1"/>
          </p:cNvSpPr>
          <p:nvPr>
            <p:ph type="sldNum" sz="quarter" idx="5"/>
          </p:nvPr>
        </p:nvSpPr>
        <p:spPr/>
        <p:txBody>
          <a:bodyPr/>
          <a:lstStyle/>
          <a:p>
            <a:fld id="{A3928372-687C-2D47-B721-3F134B506727}" type="slidenum">
              <a:rPr lang="en-US" smtClean="0"/>
              <a:pPr/>
              <a:t>39</a:t>
            </a:fld>
            <a:endParaRPr lang="en-US"/>
          </a:p>
        </p:txBody>
      </p:sp>
    </p:spTree>
    <p:extLst>
      <p:ext uri="{BB962C8B-B14F-4D97-AF65-F5344CB8AC3E}">
        <p14:creationId xmlns:p14="http://schemas.microsoft.com/office/powerpoint/2010/main" val="634003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B994-4844-0FB3-DB2E-2F325F5DA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8B6D2-4C2E-6821-88E8-ECBDEFAE7C3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00FB811-6798-20E7-79E4-0BF9EF1C7EF0}"/>
              </a:ext>
            </a:extLst>
          </p:cNvPr>
          <p:cNvSpPr>
            <a:spLocks noGrp="1"/>
          </p:cNvSpPr>
          <p:nvPr>
            <p:ph type="body" idx="1"/>
          </p:nvPr>
        </p:nvSpPr>
        <p:spPr/>
        <p:txBody>
          <a:bodyPr/>
          <a:lstStyle/>
          <a:p>
            <a:pPr marL="0" marR="0">
              <a:lnSpc>
                <a:spcPct val="107000"/>
              </a:lnSpc>
              <a:spcBef>
                <a:spcPts val="0"/>
              </a:spcBef>
              <a:spcAft>
                <a:spcPts val="800"/>
              </a:spcAft>
            </a:pPr>
            <a:r>
              <a:rPr lang="en-US" sz="2400" i="0" dirty="0">
                <a:effectLst/>
                <a:latin typeface="Calibri" panose="020F0502020204030204" pitchFamily="34" charset="0"/>
                <a:ea typeface="Calibri" panose="020F0502020204030204" pitchFamily="34" charset="0"/>
                <a:cs typeface="Times New Roman" panose="02020603050405020304" pitchFamily="18" charset="0"/>
              </a:rPr>
              <a:t>Legion leadership have access to both legion and Sons of the American Legion groups.   Officer groups are view only.  All officers are reported through department headquarters. </a:t>
            </a:r>
          </a:p>
          <a:p>
            <a:pPr marL="0" marR="0">
              <a:lnSpc>
                <a:spcPct val="107000"/>
              </a:lnSpc>
              <a:spcBef>
                <a:spcPts val="0"/>
              </a:spcBef>
              <a:spcAft>
                <a:spcPts val="800"/>
              </a:spcAft>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0" dirty="0">
                <a:effectLst/>
                <a:latin typeface="Calibri" panose="020F0502020204030204" pitchFamily="34" charset="0"/>
                <a:ea typeface="Calibri" panose="020F0502020204030204" pitchFamily="34" charset="0"/>
                <a:cs typeface="Times New Roman" panose="02020603050405020304" pitchFamily="18" charset="0"/>
              </a:rPr>
              <a:t>This member is a post adjutant.  Post adjutants and commanders have access to both post and squadron membership and officer groups. </a:t>
            </a:r>
          </a:p>
          <a:p>
            <a:pPr marL="0" marR="0">
              <a:lnSpc>
                <a:spcPct val="107000"/>
              </a:lnSpc>
              <a:spcBef>
                <a:spcPts val="0"/>
              </a:spcBef>
              <a:spcAft>
                <a:spcPts val="800"/>
              </a:spcAft>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0" dirty="0">
                <a:effectLst/>
                <a:latin typeface="Calibri" panose="020F0502020204030204" pitchFamily="34" charset="0"/>
                <a:ea typeface="Calibri" panose="020F0502020204030204" pitchFamily="34" charset="0"/>
                <a:cs typeface="Times New Roman" panose="02020603050405020304" pitchFamily="18" charset="0"/>
              </a:rPr>
              <a:t>&lt;1&gt; Clicking on the group will navigate you to the administrative side of MyLegion, group profile.</a:t>
            </a:r>
          </a:p>
          <a:p>
            <a:endParaRPr lang="en-US" dirty="0"/>
          </a:p>
        </p:txBody>
      </p:sp>
    </p:spTree>
    <p:extLst>
      <p:ext uri="{BB962C8B-B14F-4D97-AF65-F5344CB8AC3E}">
        <p14:creationId xmlns:p14="http://schemas.microsoft.com/office/powerpoint/2010/main" val="38545171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09232-F9A8-7BFC-F688-E74A2D4DBD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2C36E6-B91D-BC1D-A18D-F931A0D47FB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E7013A6-1B86-DFBD-A63E-74EBFF57EF8A}"/>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3x10 labels produce a 30 per sheet label that fits Avery 5160 or any 30/sheet blank labels.  Click on the blue hyperlink to set filters and create labels. </a:t>
            </a:r>
          </a:p>
        </p:txBody>
      </p:sp>
      <p:sp>
        <p:nvSpPr>
          <p:cNvPr id="4" name="Slide Number Placeholder 3">
            <a:extLst>
              <a:ext uri="{FF2B5EF4-FFF2-40B4-BE49-F238E27FC236}">
                <a16:creationId xmlns:a16="http://schemas.microsoft.com/office/drawing/2014/main" id="{C92838F5-51CA-4C97-9C88-7051A8BB9145}"/>
              </a:ext>
            </a:extLst>
          </p:cNvPr>
          <p:cNvSpPr>
            <a:spLocks noGrp="1"/>
          </p:cNvSpPr>
          <p:nvPr>
            <p:ph type="sldNum" sz="quarter" idx="5"/>
          </p:nvPr>
        </p:nvSpPr>
        <p:spPr/>
        <p:txBody>
          <a:bodyPr/>
          <a:lstStyle/>
          <a:p>
            <a:fld id="{A3928372-687C-2D47-B721-3F134B506727}" type="slidenum">
              <a:rPr lang="en-US" smtClean="0"/>
              <a:pPr/>
              <a:t>40</a:t>
            </a:fld>
            <a:endParaRPr lang="en-US"/>
          </a:p>
        </p:txBody>
      </p:sp>
    </p:spTree>
    <p:extLst>
      <p:ext uri="{BB962C8B-B14F-4D97-AF65-F5344CB8AC3E}">
        <p14:creationId xmlns:p14="http://schemas.microsoft.com/office/powerpoint/2010/main" val="21120213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9E04F-8D59-7F3D-CD28-6FC5EC9886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2DC325-8740-C036-9FD5-0ADF0BEE585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A252448-7F8E-83F4-C11F-5F7DDA470EB8}"/>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Filtering options allows you to define the members included in labels.  Deceased and members flagged as undeliverable will be suppressed from mailing labels. </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The first step is to select the group.  Next, select the last paid year or multiple years.  In this example, we will select all current last paid years.  &lt;1&gt; and sort them by zip code.</a:t>
            </a:r>
          </a:p>
          <a:p>
            <a:r>
              <a:rPr lang="en-US" sz="2200" b="0" i="0" dirty="0">
                <a:effectLst/>
                <a:latin typeface="Avenir Next" panose="020B0503020202020204" pitchFamily="34" charset="0"/>
                <a:ea typeface="+mn-ea"/>
                <a:cs typeface="+mn-cs"/>
                <a:sym typeface="Helvetica Neue"/>
              </a:rPr>
              <a:t>After parameters are set, View Report to continue.  </a:t>
            </a:r>
            <a:r>
              <a:rPr lang="en-US" sz="2400" i="0" dirty="0"/>
              <a:t>&lt;2&gt; </a:t>
            </a:r>
          </a:p>
          <a:p>
            <a:endParaRPr lang="en-US" sz="2400" i="0" dirty="0"/>
          </a:p>
        </p:txBody>
      </p:sp>
    </p:spTree>
    <p:extLst>
      <p:ext uri="{BB962C8B-B14F-4D97-AF65-F5344CB8AC3E}">
        <p14:creationId xmlns:p14="http://schemas.microsoft.com/office/powerpoint/2010/main" val="2639224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A08B-AC54-8B98-4BC9-D6BC82DC5A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1B8535-ECCC-1003-2092-581746ADF2C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EDEE72-B032-54BF-A59A-7E60B8788BF4}"/>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The label display is not in 30/sheet format.  Send the data to a PDF document selecting the export icon.  The export icon is used print and save all reports using the file types in the menu.  PDF is the only selection that applies for labels.  After you select PDF look for a tab to open the PDF generally located at the lower left of your window.</a:t>
            </a:r>
            <a:endParaRPr lang="en-US" sz="2400" i="0" dirty="0"/>
          </a:p>
        </p:txBody>
      </p:sp>
    </p:spTree>
    <p:extLst>
      <p:ext uri="{BB962C8B-B14F-4D97-AF65-F5344CB8AC3E}">
        <p14:creationId xmlns:p14="http://schemas.microsoft.com/office/powerpoint/2010/main" val="4106001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PDF opens to print labels.  Use the print icon to send to your printer.</a:t>
            </a:r>
          </a:p>
        </p:txBody>
      </p:sp>
      <p:sp>
        <p:nvSpPr>
          <p:cNvPr id="4" name="Slide Number Placeholder 3"/>
          <p:cNvSpPr>
            <a:spLocks noGrp="1"/>
          </p:cNvSpPr>
          <p:nvPr>
            <p:ph type="sldNum" sz="quarter" idx="5"/>
          </p:nvPr>
        </p:nvSpPr>
        <p:spPr/>
        <p:txBody>
          <a:bodyPr/>
          <a:lstStyle/>
          <a:p>
            <a:fld id="{A3928372-687C-2D47-B721-3F134B506727}" type="slidenum">
              <a:rPr lang="en-US" smtClean="0"/>
              <a:pPr/>
              <a:t>43</a:t>
            </a:fld>
            <a:endParaRPr lang="en-US"/>
          </a:p>
        </p:txBody>
      </p:sp>
    </p:spTree>
    <p:extLst>
      <p:ext uri="{BB962C8B-B14F-4D97-AF65-F5344CB8AC3E}">
        <p14:creationId xmlns:p14="http://schemas.microsoft.com/office/powerpoint/2010/main" val="19282946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88A44-2FA9-F084-F985-2512A31425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E3E923-5FEA-DF45-FA6B-ADAE4277CC2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3E182A7-4787-FF05-D671-D2769E7954AD}"/>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 renewal letter is available to reach out to expired members.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You can also create labels for renewal letters.  Go to Renewal labels and use the same criteria used for letters.  </a:t>
            </a:r>
          </a:p>
        </p:txBody>
      </p:sp>
      <p:sp>
        <p:nvSpPr>
          <p:cNvPr id="4" name="Slide Number Placeholder 3">
            <a:extLst>
              <a:ext uri="{FF2B5EF4-FFF2-40B4-BE49-F238E27FC236}">
                <a16:creationId xmlns:a16="http://schemas.microsoft.com/office/drawing/2014/main" id="{ED42E416-8E18-E01C-995D-5BFFDF4EB96A}"/>
              </a:ext>
            </a:extLst>
          </p:cNvPr>
          <p:cNvSpPr>
            <a:spLocks noGrp="1"/>
          </p:cNvSpPr>
          <p:nvPr>
            <p:ph type="sldNum" sz="quarter" idx="5"/>
          </p:nvPr>
        </p:nvSpPr>
        <p:spPr/>
        <p:txBody>
          <a:bodyPr/>
          <a:lstStyle/>
          <a:p>
            <a:fld id="{A3928372-687C-2D47-B721-3F134B506727}" type="slidenum">
              <a:rPr lang="en-US" smtClean="0"/>
              <a:pPr/>
              <a:t>44</a:t>
            </a:fld>
            <a:endParaRPr lang="en-US"/>
          </a:p>
        </p:txBody>
      </p:sp>
    </p:spTree>
    <p:extLst>
      <p:ext uri="{BB962C8B-B14F-4D97-AF65-F5344CB8AC3E}">
        <p14:creationId xmlns:p14="http://schemas.microsoft.com/office/powerpoint/2010/main" val="8624962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FA560-530F-168B-8C28-BC96B9891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B72C02-FCDB-2237-E518-951A9BBE27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F9D4281-B413-D4D1-C239-4E38D5A197DC}"/>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Creating the letter begins with filters.  Select the group first.  This populates the contact’s name and title with commander information.  These fields can be modified by typing new text in the fields.</a:t>
            </a:r>
            <a:endParaRPr lang="en-US" sz="2400" i="0" dirty="0"/>
          </a:p>
        </p:txBody>
      </p:sp>
    </p:spTree>
    <p:extLst>
      <p:ext uri="{BB962C8B-B14F-4D97-AF65-F5344CB8AC3E}">
        <p14:creationId xmlns:p14="http://schemas.microsoft.com/office/powerpoint/2010/main" val="11585663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6EC06-31BE-4936-4FB9-5881638B69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0C6A2E-7B11-D6F6-5EE5-2539B5C28B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D282183-D887-B5A9-C85C-21AFF64710D5}"/>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Enter last paid year or multiple years and sort option.  Only expired years will be available.  Click View Report to generate. &lt;1&gt;</a:t>
            </a:r>
            <a:endParaRPr lang="en-US" sz="2400" i="0" dirty="0"/>
          </a:p>
        </p:txBody>
      </p:sp>
    </p:spTree>
    <p:extLst>
      <p:ext uri="{BB962C8B-B14F-4D97-AF65-F5344CB8AC3E}">
        <p14:creationId xmlns:p14="http://schemas.microsoft.com/office/powerpoint/2010/main" val="7049197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The personalized letter generates.  Letters need to be exported to print.  Using the export icon, export to a PDF.</a:t>
            </a:r>
            <a:r>
              <a:rPr lang="en-US" i="0" dirty="0"/>
              <a:t> &lt;1&gt;.</a:t>
            </a:r>
          </a:p>
        </p:txBody>
      </p:sp>
      <p:sp>
        <p:nvSpPr>
          <p:cNvPr id="4" name="Slide Number Placeholder 3"/>
          <p:cNvSpPr>
            <a:spLocks noGrp="1"/>
          </p:cNvSpPr>
          <p:nvPr>
            <p:ph type="sldNum" sz="quarter" idx="5"/>
          </p:nvPr>
        </p:nvSpPr>
        <p:spPr/>
        <p:txBody>
          <a:bodyPr/>
          <a:lstStyle/>
          <a:p>
            <a:fld id="{A3928372-687C-2D47-B721-3F134B506727}" type="slidenum">
              <a:rPr lang="en-US" smtClean="0"/>
              <a:pPr/>
              <a:t>47</a:t>
            </a:fld>
            <a:endParaRPr lang="en-US"/>
          </a:p>
        </p:txBody>
      </p:sp>
    </p:spTree>
    <p:extLst>
      <p:ext uri="{BB962C8B-B14F-4D97-AF65-F5344CB8AC3E}">
        <p14:creationId xmlns:p14="http://schemas.microsoft.com/office/powerpoint/2010/main" val="7463436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letter is personalized using member and post or squadron information including dues and dues remittance address.  </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&lt;1&gt;The bottom of the letter includes a remittance slip with dues amount and member information.  If there is contact information missing, a line is provided for the member to complete and return with dues.</a:t>
            </a:r>
          </a:p>
          <a:p>
            <a:endParaRPr lang="en-US" i="1" dirty="0"/>
          </a:p>
        </p:txBody>
      </p:sp>
      <p:sp>
        <p:nvSpPr>
          <p:cNvPr id="4" name="Slide Number Placeholder 3"/>
          <p:cNvSpPr>
            <a:spLocks noGrp="1"/>
          </p:cNvSpPr>
          <p:nvPr>
            <p:ph type="sldNum" sz="quarter" idx="5"/>
          </p:nvPr>
        </p:nvSpPr>
        <p:spPr/>
        <p:txBody>
          <a:bodyPr/>
          <a:lstStyle/>
          <a:p>
            <a:fld id="{A3928372-687C-2D47-B721-3F134B506727}" type="slidenum">
              <a:rPr lang="en-US" smtClean="0"/>
              <a:pPr/>
              <a:t>48</a:t>
            </a:fld>
            <a:endParaRPr lang="en-US"/>
          </a:p>
        </p:txBody>
      </p:sp>
    </p:spTree>
    <p:extLst>
      <p:ext uri="{BB962C8B-B14F-4D97-AF65-F5344CB8AC3E}">
        <p14:creationId xmlns:p14="http://schemas.microsoft.com/office/powerpoint/2010/main" val="26847055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D2353-AF8C-465B-FAA4-17E76B6239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F08C1C-6290-46D7-1DEB-E24670116D4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DBECE4-39AB-062E-9EB6-C848D0583B2A}"/>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Create an invitation to HQ members to transfer into your post using a pre-written letter.  </a:t>
            </a:r>
          </a:p>
        </p:txBody>
      </p:sp>
      <p:sp>
        <p:nvSpPr>
          <p:cNvPr id="4" name="Slide Number Placeholder 3">
            <a:extLst>
              <a:ext uri="{FF2B5EF4-FFF2-40B4-BE49-F238E27FC236}">
                <a16:creationId xmlns:a16="http://schemas.microsoft.com/office/drawing/2014/main" id="{24948DB2-FE22-91DE-61FB-8E41F5A4EDFE}"/>
              </a:ext>
            </a:extLst>
          </p:cNvPr>
          <p:cNvSpPr>
            <a:spLocks noGrp="1"/>
          </p:cNvSpPr>
          <p:nvPr>
            <p:ph type="sldNum" sz="quarter" idx="5"/>
          </p:nvPr>
        </p:nvSpPr>
        <p:spPr/>
        <p:txBody>
          <a:bodyPr/>
          <a:lstStyle/>
          <a:p>
            <a:fld id="{A3928372-687C-2D47-B721-3F134B506727}" type="slidenum">
              <a:rPr lang="en-US" smtClean="0"/>
              <a:pPr/>
              <a:t>49</a:t>
            </a:fld>
            <a:endParaRPr lang="en-US"/>
          </a:p>
        </p:txBody>
      </p:sp>
    </p:spTree>
    <p:extLst>
      <p:ext uri="{BB962C8B-B14F-4D97-AF65-F5344CB8AC3E}">
        <p14:creationId xmlns:p14="http://schemas.microsoft.com/office/powerpoint/2010/main" val="1289886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75613-06E4-FB73-2609-7B2231864A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2515CD-8BEA-C5BC-A7BF-DD04D6307C3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F5EB4E1-2198-1465-F674-0379E7463A46}"/>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MyLegion reports are found on the left menu.  Consolidated reports also display on the main landing page dashboard.  To submit or view a consolidated report, select “Submit CPR/CSR Reports.  </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&lt;1&gt;Consolidated are not always available online. National Internal Affairs will determine </a:t>
            </a:r>
            <a:r>
              <a:rPr lang="en-US" dirty="0"/>
              <a:t>cut off date to accumulate totals for national convention.  Generally, at the end of August reporting is cut off to update and reload a new CPR/CSR for the next year.</a:t>
            </a:r>
            <a:endParaRPr lang="en-US" sz="2200" b="0" i="0" dirty="0">
              <a:effectLst/>
              <a:latin typeface="Avenir Next" panose="020B0503020202020204" pitchFamily="34" charset="0"/>
              <a:ea typeface="+mn-ea"/>
              <a:cs typeface="+mn-cs"/>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i="0" dirty="0"/>
          </a:p>
          <a:p>
            <a:pPr marL="0" marR="0" lvl="0" indent="0" defTabSz="457200" eaLnBrk="1" fontAlgn="auto" latinLnBrk="0" hangingPunct="1">
              <a:lnSpc>
                <a:spcPct val="117999"/>
              </a:lnSpc>
              <a:spcBef>
                <a:spcPts val="0"/>
              </a:spcBef>
              <a:spcAft>
                <a:spcPts val="0"/>
              </a:spcAft>
              <a:buClrTx/>
              <a:buSzTx/>
              <a:buFontTx/>
              <a:buNone/>
              <a:tabLst/>
              <a:defRPr/>
            </a:pPr>
            <a:endParaRPr lang="en-US" i="0" dirty="0"/>
          </a:p>
        </p:txBody>
      </p:sp>
    </p:spTree>
    <p:extLst>
      <p:ext uri="{BB962C8B-B14F-4D97-AF65-F5344CB8AC3E}">
        <p14:creationId xmlns:p14="http://schemas.microsoft.com/office/powerpoint/2010/main" val="30153451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1EA33-CFA8-B979-35E2-8E2ACF3F7D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72BEF-A6C7-3CD5-4A69-85406854F7D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0FD2F6-4596-4F0B-DDAA-1E7CAD95E8DC}"/>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Begin by selecting the group. This will auto populate the post commander, email, phone number and email address that will be in the letter.  This can be updated by clicking in the text boxes to update.</a:t>
            </a:r>
          </a:p>
        </p:txBody>
      </p:sp>
    </p:spTree>
    <p:extLst>
      <p:ext uri="{BB962C8B-B14F-4D97-AF65-F5344CB8AC3E}">
        <p14:creationId xmlns:p14="http://schemas.microsoft.com/office/powerpoint/2010/main" val="23474413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6CB60-DE24-2988-EAC1-1E5AD9A6B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6132A3-044D-F445-BB7B-BFD398787E1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F2D2C7D-FF17-1C83-D4E4-39C8BF5039E5}"/>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Enter the zip code.  Only zip codes in your state are available.</a:t>
            </a:r>
          </a:p>
        </p:txBody>
      </p:sp>
    </p:spTree>
    <p:extLst>
      <p:ext uri="{BB962C8B-B14F-4D97-AF65-F5344CB8AC3E}">
        <p14:creationId xmlns:p14="http://schemas.microsoft.com/office/powerpoint/2010/main" val="21189106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4D0C8-456E-BC41-6FE5-0C9853036D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B94EBE-4A57-CFE6-9DF5-4BB8610794F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0E1C70F-848A-8651-518A-D6FC878DDA33}"/>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Last paid year includes current and past membership years.  Members that respond to the invitation that are paid for the current membership year will have to be submitted using a Member Data Form to your department.</a:t>
            </a:r>
          </a:p>
        </p:txBody>
      </p:sp>
    </p:spTree>
    <p:extLst>
      <p:ext uri="{BB962C8B-B14F-4D97-AF65-F5344CB8AC3E}">
        <p14:creationId xmlns:p14="http://schemas.microsoft.com/office/powerpoint/2010/main" val="40154070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D155D-81F2-14FF-AEE8-71E0942820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1D76B1-6C65-6BFF-E1E4-E012293525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841AB6-2CFF-95E7-794D-EBC5C3DF6824}"/>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Generate the letters by clicking “View Report”.</a:t>
            </a:r>
          </a:p>
        </p:txBody>
      </p:sp>
    </p:spTree>
    <p:extLst>
      <p:ext uri="{BB962C8B-B14F-4D97-AF65-F5344CB8AC3E}">
        <p14:creationId xmlns:p14="http://schemas.microsoft.com/office/powerpoint/2010/main" val="94365616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A2FBB-6943-2C31-29E3-CAEC845235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8C4735-1587-382C-B168-8C991222481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2EF55E3-6476-801F-E940-355270500195}"/>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letters will generate.  Use the export icon to send the letters to a printable document.</a:t>
            </a:r>
          </a:p>
        </p:txBody>
      </p:sp>
    </p:spTree>
    <p:extLst>
      <p:ext uri="{BB962C8B-B14F-4D97-AF65-F5344CB8AC3E}">
        <p14:creationId xmlns:p14="http://schemas.microsoft.com/office/powerpoint/2010/main" val="40207574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88014-5EFF-8058-E806-499AD89FB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F25068-22E8-038D-3D9A-C641156EB71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EBC828D-558F-B932-63E3-858F0382F48D}"/>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Print options allow you to save as a PDF.</a:t>
            </a:r>
          </a:p>
        </p:txBody>
      </p:sp>
    </p:spTree>
    <p:extLst>
      <p:ext uri="{BB962C8B-B14F-4D97-AF65-F5344CB8AC3E}">
        <p14:creationId xmlns:p14="http://schemas.microsoft.com/office/powerpoint/2010/main" val="14316054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16C31-FF4E-F41F-9F83-890C3F443A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52B04C-228B-C466-AFEB-F3A83AD35FC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0618E6-436D-5E22-2D21-A743BC328777}"/>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letter is personalized with the member’s name and post information. </a:t>
            </a:r>
            <a:r>
              <a:rPr lang="en-US" sz="2400" i="0" dirty="0"/>
              <a:t>&lt;1&gt;</a:t>
            </a:r>
          </a:p>
        </p:txBody>
      </p:sp>
    </p:spTree>
    <p:extLst>
      <p:ext uri="{BB962C8B-B14F-4D97-AF65-F5344CB8AC3E}">
        <p14:creationId xmlns:p14="http://schemas.microsoft.com/office/powerpoint/2010/main" val="8994921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7DD24-C054-9751-DA7C-D6B320A3D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476C0-EC65-BD7C-ED11-DFAC2F90C46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D2474AE-D9F3-66AB-C955-18683C156233}"/>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This pre-written letter invites the member to transfer.</a:t>
            </a:r>
          </a:p>
        </p:txBody>
      </p:sp>
    </p:spTree>
    <p:extLst>
      <p:ext uri="{BB962C8B-B14F-4D97-AF65-F5344CB8AC3E}">
        <p14:creationId xmlns:p14="http://schemas.microsoft.com/office/powerpoint/2010/main" val="22230579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AF3DD-1985-B72F-0CF2-F0AC8A1DF6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834D34-609D-D9EC-35F4-37481A228C6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E53C60-4785-E34C-2FD4-411FBB39F6EB}"/>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bottom of the letter includes a signature line authorizing the transfer and provides the member with an opportunity to complete any missing information.  In addition, the members’ name and address are located where you can use a window envelope.</a:t>
            </a:r>
          </a:p>
        </p:txBody>
      </p:sp>
    </p:spTree>
    <p:extLst>
      <p:ext uri="{BB962C8B-B14F-4D97-AF65-F5344CB8AC3E}">
        <p14:creationId xmlns:p14="http://schemas.microsoft.com/office/powerpoint/2010/main" val="75476707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47B84-A293-2229-0670-823224F043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A73B9A-8301-AD97-6560-FA9FFF20288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8460234-09BF-AE4C-C57F-A4840A63A6E6}"/>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Each letter has label options.  When creating labels for a renewal letter or transfer invitation letter, use the same filter options.</a:t>
            </a:r>
          </a:p>
        </p:txBody>
      </p:sp>
      <p:sp>
        <p:nvSpPr>
          <p:cNvPr id="4" name="Slide Number Placeholder 3">
            <a:extLst>
              <a:ext uri="{FF2B5EF4-FFF2-40B4-BE49-F238E27FC236}">
                <a16:creationId xmlns:a16="http://schemas.microsoft.com/office/drawing/2014/main" id="{41941F35-36BE-8B43-F2E8-B9F44DACBAE0}"/>
              </a:ext>
            </a:extLst>
          </p:cNvPr>
          <p:cNvSpPr>
            <a:spLocks noGrp="1"/>
          </p:cNvSpPr>
          <p:nvPr>
            <p:ph type="sldNum" sz="quarter" idx="5"/>
          </p:nvPr>
        </p:nvSpPr>
        <p:spPr/>
        <p:txBody>
          <a:bodyPr/>
          <a:lstStyle/>
          <a:p>
            <a:fld id="{A3928372-687C-2D47-B721-3F134B506727}" type="slidenum">
              <a:rPr lang="en-US" smtClean="0"/>
              <a:pPr/>
              <a:t>59</a:t>
            </a:fld>
            <a:endParaRPr lang="en-US"/>
          </a:p>
        </p:txBody>
      </p:sp>
    </p:spTree>
    <p:extLst>
      <p:ext uri="{BB962C8B-B14F-4D97-AF65-F5344CB8AC3E}">
        <p14:creationId xmlns:p14="http://schemas.microsoft.com/office/powerpoint/2010/main" val="848813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There are 3 view areas in consolidated reports.  Open reports are available to enter data while in draft status.  </a:t>
            </a:r>
          </a:p>
          <a:p>
            <a:r>
              <a:rPr lang="en-US" sz="2200" b="0" i="0" dirty="0">
                <a:effectLst/>
                <a:latin typeface="Avenir Next" panose="020B0503020202020204" pitchFamily="34" charset="0"/>
                <a:ea typeface="+mn-ea"/>
                <a:cs typeface="+mn-cs"/>
                <a:sym typeface="Helvetica Neue"/>
              </a:rPr>
              <a:t>There is only one open report for the reporting year.  When available, you can edit the report until the report is submitted or until the final submission date.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To enter information in the report, click Edit.  If you submit online, do not mail a paper form.  The department has access to submitted report data.</a:t>
            </a:r>
          </a:p>
        </p:txBody>
      </p:sp>
      <p:sp>
        <p:nvSpPr>
          <p:cNvPr id="4" name="Slide Number Placeholder 3"/>
          <p:cNvSpPr>
            <a:spLocks noGrp="1"/>
          </p:cNvSpPr>
          <p:nvPr>
            <p:ph type="sldNum" sz="quarter" idx="5"/>
          </p:nvPr>
        </p:nvSpPr>
        <p:spPr/>
        <p:txBody>
          <a:bodyPr/>
          <a:lstStyle/>
          <a:p>
            <a:fld id="{A3928372-687C-2D47-B721-3F134B506727}" type="slidenum">
              <a:rPr lang="en-US" smtClean="0"/>
              <a:pPr/>
              <a:t>6</a:t>
            </a:fld>
            <a:endParaRPr lang="en-US"/>
          </a:p>
        </p:txBody>
      </p:sp>
    </p:spTree>
    <p:extLst>
      <p:ext uri="{BB962C8B-B14F-4D97-AF65-F5344CB8AC3E}">
        <p14:creationId xmlns:p14="http://schemas.microsoft.com/office/powerpoint/2010/main" val="30621274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A9F82-5E39-635B-11B6-E61E888BA3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58AE22-8AAD-5153-32B7-C5A37CAC18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FAF7CF5-5271-EB7C-52BC-04E48A92D7AA}"/>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HQ members are located using Find Members in My Area.  This listing can be generated in 2 ways. Distance From Zip Code lets you select a distance using one zip code. </a:t>
            </a:r>
          </a:p>
        </p:txBody>
      </p:sp>
      <p:sp>
        <p:nvSpPr>
          <p:cNvPr id="4" name="Slide Number Placeholder 3">
            <a:extLst>
              <a:ext uri="{FF2B5EF4-FFF2-40B4-BE49-F238E27FC236}">
                <a16:creationId xmlns:a16="http://schemas.microsoft.com/office/drawing/2014/main" id="{AEFAC213-481A-6915-3060-04A7FCA53ADC}"/>
              </a:ext>
            </a:extLst>
          </p:cNvPr>
          <p:cNvSpPr>
            <a:spLocks noGrp="1"/>
          </p:cNvSpPr>
          <p:nvPr>
            <p:ph type="sldNum" sz="quarter" idx="5"/>
          </p:nvPr>
        </p:nvSpPr>
        <p:spPr/>
        <p:txBody>
          <a:bodyPr/>
          <a:lstStyle/>
          <a:p>
            <a:fld id="{A3928372-687C-2D47-B721-3F134B506727}" type="slidenum">
              <a:rPr lang="en-US" smtClean="0"/>
              <a:pPr/>
              <a:t>60</a:t>
            </a:fld>
            <a:endParaRPr lang="en-US"/>
          </a:p>
        </p:txBody>
      </p:sp>
    </p:spTree>
    <p:extLst>
      <p:ext uri="{BB962C8B-B14F-4D97-AF65-F5344CB8AC3E}">
        <p14:creationId xmlns:p14="http://schemas.microsoft.com/office/powerpoint/2010/main" val="20573339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7A2B0-BB19-B596-CA3F-D8606C4E2B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A37C63-5647-E625-7BDF-B578DF9F8C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8ACB60D-C361-1E7B-C325-C29D50E9DE4E}"/>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Only one zip code can be selected when using find members in my area by distance.  All zips are within your state.  This report is not to be used to locate members in other departments.</a:t>
            </a:r>
          </a:p>
        </p:txBody>
      </p:sp>
    </p:spTree>
    <p:extLst>
      <p:ext uri="{BB962C8B-B14F-4D97-AF65-F5344CB8AC3E}">
        <p14:creationId xmlns:p14="http://schemas.microsoft.com/office/powerpoint/2010/main" val="19143426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0E291-D1C6-6FAA-FF8B-4E7D6CBDE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D70B8B-0161-360B-8679-F9CF94CB3C3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58DAA0F-186B-8093-AB20-14BCCF7DA24C}"/>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Set last paid year and click ”View Report” to generate.</a:t>
            </a:r>
          </a:p>
          <a:p>
            <a:endParaRPr lang="en-US" sz="2400" i="0" dirty="0"/>
          </a:p>
        </p:txBody>
      </p:sp>
    </p:spTree>
    <p:extLst>
      <p:ext uri="{BB962C8B-B14F-4D97-AF65-F5344CB8AC3E}">
        <p14:creationId xmlns:p14="http://schemas.microsoft.com/office/powerpoint/2010/main" val="325395466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report includes contact information to reach out during revitalization events.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This listing can be exported to save or print using the export icon.</a:t>
            </a:r>
            <a:r>
              <a:rPr lang="en-US" i="0" dirty="0"/>
              <a:t> &lt;1&gt;</a:t>
            </a:r>
          </a:p>
          <a:p>
            <a:endParaRPr lang="en-US" i="1" dirty="0"/>
          </a:p>
        </p:txBody>
      </p:sp>
      <p:sp>
        <p:nvSpPr>
          <p:cNvPr id="4" name="Slide Number Placeholder 3"/>
          <p:cNvSpPr>
            <a:spLocks noGrp="1"/>
          </p:cNvSpPr>
          <p:nvPr>
            <p:ph type="sldNum" sz="quarter" idx="5"/>
          </p:nvPr>
        </p:nvSpPr>
        <p:spPr/>
        <p:txBody>
          <a:bodyPr/>
          <a:lstStyle/>
          <a:p>
            <a:fld id="{A3928372-687C-2D47-B721-3F134B506727}" type="slidenum">
              <a:rPr lang="en-US" smtClean="0"/>
              <a:pPr/>
              <a:t>63</a:t>
            </a:fld>
            <a:endParaRPr lang="en-US"/>
          </a:p>
        </p:txBody>
      </p:sp>
    </p:spTree>
    <p:extLst>
      <p:ext uri="{BB962C8B-B14F-4D97-AF65-F5344CB8AC3E}">
        <p14:creationId xmlns:p14="http://schemas.microsoft.com/office/powerpoint/2010/main" val="29499043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C321D-23CD-7100-B910-81E7E4BD1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21833E-19E0-9744-2DC4-DE296D0AAE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16218B-F924-81B7-5E84-FAB5F03D2694}"/>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Post numbers that include AD are encumbered members.  Encumbered only relates to HQ Post members.  HQ post member’s join through the national DMS program and are placed into a HQs post.  Dues are encumbered to national HQ until the member renews twice or is transferred to a local post. </a:t>
            </a:r>
          </a:p>
        </p:txBody>
      </p:sp>
      <p:sp>
        <p:nvSpPr>
          <p:cNvPr id="4" name="Slide Number Placeholder 3">
            <a:extLst>
              <a:ext uri="{FF2B5EF4-FFF2-40B4-BE49-F238E27FC236}">
                <a16:creationId xmlns:a16="http://schemas.microsoft.com/office/drawing/2014/main" id="{5550C33F-0AA2-5648-446D-AD21D6650003}"/>
              </a:ext>
            </a:extLst>
          </p:cNvPr>
          <p:cNvSpPr>
            <a:spLocks noGrp="1"/>
          </p:cNvSpPr>
          <p:nvPr>
            <p:ph type="sldNum" sz="quarter" idx="5"/>
          </p:nvPr>
        </p:nvSpPr>
        <p:spPr/>
        <p:txBody>
          <a:bodyPr/>
          <a:lstStyle/>
          <a:p>
            <a:fld id="{A3928372-687C-2D47-B721-3F134B506727}" type="slidenum">
              <a:rPr lang="en-US" smtClean="0"/>
              <a:pPr/>
              <a:t>64</a:t>
            </a:fld>
            <a:endParaRPr lang="en-US"/>
          </a:p>
        </p:txBody>
      </p:sp>
    </p:spTree>
    <p:extLst>
      <p:ext uri="{BB962C8B-B14F-4D97-AF65-F5344CB8AC3E}">
        <p14:creationId xmlns:p14="http://schemas.microsoft.com/office/powerpoint/2010/main" val="429355049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C1018-9ED2-2FDD-F482-6A4F5E772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C397EF-7F84-6C85-9321-0ED8F3707A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344BFD6-F43B-0241-3E39-BE1BABD5A313}"/>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other Find Members in my Area Report by Zip listing allows entry of multiple zip codes within your state and last paid years.</a:t>
            </a:r>
          </a:p>
        </p:txBody>
      </p:sp>
      <p:sp>
        <p:nvSpPr>
          <p:cNvPr id="4" name="Slide Number Placeholder 3">
            <a:extLst>
              <a:ext uri="{FF2B5EF4-FFF2-40B4-BE49-F238E27FC236}">
                <a16:creationId xmlns:a16="http://schemas.microsoft.com/office/drawing/2014/main" id="{4A72DA71-C974-A7BF-6A9E-EDCB965EC5A9}"/>
              </a:ext>
            </a:extLst>
          </p:cNvPr>
          <p:cNvSpPr>
            <a:spLocks noGrp="1"/>
          </p:cNvSpPr>
          <p:nvPr>
            <p:ph type="sldNum" sz="quarter" idx="5"/>
          </p:nvPr>
        </p:nvSpPr>
        <p:spPr/>
        <p:txBody>
          <a:bodyPr/>
          <a:lstStyle/>
          <a:p>
            <a:fld id="{A3928372-687C-2D47-B721-3F134B506727}" type="slidenum">
              <a:rPr lang="en-US" smtClean="0"/>
              <a:pPr/>
              <a:t>65</a:t>
            </a:fld>
            <a:endParaRPr lang="en-US"/>
          </a:p>
        </p:txBody>
      </p:sp>
    </p:spTree>
    <p:extLst>
      <p:ext uri="{BB962C8B-B14F-4D97-AF65-F5344CB8AC3E}">
        <p14:creationId xmlns:p14="http://schemas.microsoft.com/office/powerpoint/2010/main" val="13100149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F6630-329A-C95D-B99D-34B656A8A0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3640B2-60A5-56B2-18CA-6DA6F95C1A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ACA27A-74F5-D13F-6BFA-12E9ECDC57B7}"/>
              </a:ext>
            </a:extLst>
          </p:cNvPr>
          <p:cNvSpPr>
            <a:spLocks noGrp="1"/>
          </p:cNvSpPr>
          <p:nvPr>
            <p:ph type="body" idx="1"/>
          </p:nvPr>
        </p:nvSpPr>
        <p:spPr/>
        <p:txBody>
          <a:bodyPr/>
          <a:lstStyle/>
          <a:p>
            <a:r>
              <a:rPr lang="en-US" sz="2400" i="0" dirty="0"/>
              <a:t>This report allows you to select more than one zip code.  Using the drop-down menus, select zip codes and last paid years.</a:t>
            </a:r>
          </a:p>
        </p:txBody>
      </p:sp>
    </p:spTree>
    <p:extLst>
      <p:ext uri="{BB962C8B-B14F-4D97-AF65-F5344CB8AC3E}">
        <p14:creationId xmlns:p14="http://schemas.microsoft.com/office/powerpoint/2010/main" val="39310916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7FE2A-FA49-45AE-001F-7643B0BC0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0FBEB7-3BBC-4649-23A3-F3AFBB69DFB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02C522-386F-F7A1-97B4-0158A9405D7A}"/>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View report to generate.</a:t>
            </a:r>
          </a:p>
        </p:txBody>
      </p:sp>
      <p:sp>
        <p:nvSpPr>
          <p:cNvPr id="4" name="Slide Number Placeholder 3">
            <a:extLst>
              <a:ext uri="{FF2B5EF4-FFF2-40B4-BE49-F238E27FC236}">
                <a16:creationId xmlns:a16="http://schemas.microsoft.com/office/drawing/2014/main" id="{4A191357-2A91-B0CF-1BB1-85BB04912A44}"/>
              </a:ext>
            </a:extLst>
          </p:cNvPr>
          <p:cNvSpPr>
            <a:spLocks noGrp="1"/>
          </p:cNvSpPr>
          <p:nvPr>
            <p:ph type="sldNum" sz="quarter" idx="5"/>
          </p:nvPr>
        </p:nvSpPr>
        <p:spPr/>
        <p:txBody>
          <a:bodyPr/>
          <a:lstStyle/>
          <a:p>
            <a:fld id="{A3928372-687C-2D47-B721-3F134B506727}" type="slidenum">
              <a:rPr lang="en-US" smtClean="0"/>
              <a:pPr/>
              <a:t>67</a:t>
            </a:fld>
            <a:endParaRPr lang="en-US"/>
          </a:p>
        </p:txBody>
      </p:sp>
    </p:spTree>
    <p:extLst>
      <p:ext uri="{BB962C8B-B14F-4D97-AF65-F5344CB8AC3E}">
        <p14:creationId xmlns:p14="http://schemas.microsoft.com/office/powerpoint/2010/main" val="42290695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6F9A8-BD93-C741-905C-CAE9ED968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2CB94D-DD04-8662-77CE-428D689AFC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154096-206F-AFD2-922F-15351107BCAD}"/>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Locate members who have moved into your area within the last 45 days using the Project Stay Active listing.</a:t>
            </a:r>
          </a:p>
        </p:txBody>
      </p:sp>
      <p:sp>
        <p:nvSpPr>
          <p:cNvPr id="4" name="Slide Number Placeholder 3">
            <a:extLst>
              <a:ext uri="{FF2B5EF4-FFF2-40B4-BE49-F238E27FC236}">
                <a16:creationId xmlns:a16="http://schemas.microsoft.com/office/drawing/2014/main" id="{7F2A1230-9C68-AFC7-51F3-9CDC6619A7FE}"/>
              </a:ext>
            </a:extLst>
          </p:cNvPr>
          <p:cNvSpPr>
            <a:spLocks noGrp="1"/>
          </p:cNvSpPr>
          <p:nvPr>
            <p:ph type="sldNum" sz="quarter" idx="5"/>
          </p:nvPr>
        </p:nvSpPr>
        <p:spPr/>
        <p:txBody>
          <a:bodyPr/>
          <a:lstStyle/>
          <a:p>
            <a:fld id="{A3928372-687C-2D47-B721-3F134B506727}" type="slidenum">
              <a:rPr lang="en-US" smtClean="0"/>
              <a:pPr/>
              <a:t>68</a:t>
            </a:fld>
            <a:endParaRPr lang="en-US"/>
          </a:p>
        </p:txBody>
      </p:sp>
    </p:spTree>
    <p:extLst>
      <p:ext uri="{BB962C8B-B14F-4D97-AF65-F5344CB8AC3E}">
        <p14:creationId xmlns:p14="http://schemas.microsoft.com/office/powerpoint/2010/main" val="23900356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6E837-6641-24F7-E854-B463CA153C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80C17-161B-817E-2062-8547999B52C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0D750E0-E34E-FC20-8356-13CC937D6244}"/>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Choose zip code and distance and View Report. </a:t>
            </a:r>
          </a:p>
        </p:txBody>
      </p:sp>
    </p:spTree>
    <p:extLst>
      <p:ext uri="{BB962C8B-B14F-4D97-AF65-F5344CB8AC3E}">
        <p14:creationId xmlns:p14="http://schemas.microsoft.com/office/powerpoint/2010/main" val="2097094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F22E8-25EA-B064-C6DA-DCF0639144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80D659-1A7E-483B-0C4A-E2692AC8AA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6BBEA7-0F1A-7734-7C8D-26D1DC96A545}"/>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Click edit to open the fillable form.</a:t>
            </a:r>
          </a:p>
        </p:txBody>
      </p:sp>
      <p:sp>
        <p:nvSpPr>
          <p:cNvPr id="4" name="Slide Number Placeholder 3">
            <a:extLst>
              <a:ext uri="{FF2B5EF4-FFF2-40B4-BE49-F238E27FC236}">
                <a16:creationId xmlns:a16="http://schemas.microsoft.com/office/drawing/2014/main" id="{6E3BE0DF-D431-7A16-4AE3-7BD35B920798}"/>
              </a:ext>
            </a:extLst>
          </p:cNvPr>
          <p:cNvSpPr>
            <a:spLocks noGrp="1"/>
          </p:cNvSpPr>
          <p:nvPr>
            <p:ph type="sldNum" sz="quarter" idx="5"/>
          </p:nvPr>
        </p:nvSpPr>
        <p:spPr/>
        <p:txBody>
          <a:bodyPr/>
          <a:lstStyle/>
          <a:p>
            <a:fld id="{A3928372-687C-2D47-B721-3F134B506727}" type="slidenum">
              <a:rPr lang="en-US" smtClean="0"/>
              <a:pPr/>
              <a:t>7</a:t>
            </a:fld>
            <a:endParaRPr lang="en-US"/>
          </a:p>
        </p:txBody>
      </p:sp>
    </p:spTree>
    <p:extLst>
      <p:ext uri="{BB962C8B-B14F-4D97-AF65-F5344CB8AC3E}">
        <p14:creationId xmlns:p14="http://schemas.microsoft.com/office/powerpoint/2010/main" val="338329201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list provides contact information to welcome the member to the community, introduce them to your post or squadron and invite them to transfer.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As with all other reports, export to save or print. </a:t>
            </a:r>
            <a:r>
              <a:rPr lang="en-US" i="0" dirty="0"/>
              <a:t>&lt;1&gt;</a:t>
            </a:r>
          </a:p>
        </p:txBody>
      </p:sp>
      <p:sp>
        <p:nvSpPr>
          <p:cNvPr id="4" name="Slide Number Placeholder 3"/>
          <p:cNvSpPr>
            <a:spLocks noGrp="1"/>
          </p:cNvSpPr>
          <p:nvPr>
            <p:ph type="sldNum" sz="quarter" idx="5"/>
          </p:nvPr>
        </p:nvSpPr>
        <p:spPr/>
        <p:txBody>
          <a:bodyPr/>
          <a:lstStyle/>
          <a:p>
            <a:fld id="{A3928372-687C-2D47-B721-3F134B506727}" type="slidenum">
              <a:rPr lang="en-US" smtClean="0"/>
              <a:pPr/>
              <a:t>70</a:t>
            </a:fld>
            <a:endParaRPr lang="en-US"/>
          </a:p>
        </p:txBody>
      </p:sp>
    </p:spTree>
    <p:extLst>
      <p:ext uri="{BB962C8B-B14F-4D97-AF65-F5344CB8AC3E}">
        <p14:creationId xmlns:p14="http://schemas.microsoft.com/office/powerpoint/2010/main" val="269919766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8CB74-CD9D-96E6-2FD1-48599FC6A0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6811B7-226C-3C92-92AF-0A37A846A3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056998A-4D20-2019-408E-9CB51CACF94A}"/>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Monitor who has access to your group in MyLegion using the MyLegion Access report.  </a:t>
            </a:r>
          </a:p>
        </p:txBody>
      </p:sp>
      <p:sp>
        <p:nvSpPr>
          <p:cNvPr id="4" name="Slide Number Placeholder 3">
            <a:extLst>
              <a:ext uri="{FF2B5EF4-FFF2-40B4-BE49-F238E27FC236}">
                <a16:creationId xmlns:a16="http://schemas.microsoft.com/office/drawing/2014/main" id="{3B9B164D-3CE0-409D-BD5F-BC5481C9A4C4}"/>
              </a:ext>
            </a:extLst>
          </p:cNvPr>
          <p:cNvSpPr>
            <a:spLocks noGrp="1"/>
          </p:cNvSpPr>
          <p:nvPr>
            <p:ph type="sldNum" sz="quarter" idx="5"/>
          </p:nvPr>
        </p:nvSpPr>
        <p:spPr/>
        <p:txBody>
          <a:bodyPr/>
          <a:lstStyle/>
          <a:p>
            <a:fld id="{A3928372-687C-2D47-B721-3F134B506727}" type="slidenum">
              <a:rPr lang="en-US" smtClean="0"/>
              <a:pPr/>
              <a:t>71</a:t>
            </a:fld>
            <a:endParaRPr lang="en-US"/>
          </a:p>
        </p:txBody>
      </p:sp>
    </p:spTree>
    <p:extLst>
      <p:ext uri="{BB962C8B-B14F-4D97-AF65-F5344CB8AC3E}">
        <p14:creationId xmlns:p14="http://schemas.microsoft.com/office/powerpoint/2010/main" val="82822979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56BAF-0FF2-845C-589F-CEC13B13DC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1A6805-0825-88D3-8593-6B53D4DAE47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BCA984-DC9A-1C99-6293-9D72E3DEC803}"/>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group menu displays a list of posts or squadrons depending on your group.  Click View Report to generate. </a:t>
            </a:r>
            <a:endParaRPr lang="en-US" sz="2400" i="0" dirty="0"/>
          </a:p>
          <a:p>
            <a:endParaRPr lang="en-US" sz="2400" i="0" dirty="0"/>
          </a:p>
        </p:txBody>
      </p:sp>
    </p:spTree>
    <p:extLst>
      <p:ext uri="{BB962C8B-B14F-4D97-AF65-F5344CB8AC3E}">
        <p14:creationId xmlns:p14="http://schemas.microsoft.com/office/powerpoint/2010/main" val="29301536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FFEDB-215B-9279-E246-68B90945DC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879925-4477-6451-B4F9-C099362EF9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588D529-E7EA-49DC-16AD-361E48B51B4E}"/>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Adjutants and Commanders will have permission by default.  To update permissions, search the member record and go to Assign Group Permissions.  Only adjutants and commanders can assign and remove group permissions.</a:t>
            </a:r>
          </a:p>
        </p:txBody>
      </p:sp>
      <p:sp>
        <p:nvSpPr>
          <p:cNvPr id="4" name="Slide Number Placeholder 3">
            <a:extLst>
              <a:ext uri="{FF2B5EF4-FFF2-40B4-BE49-F238E27FC236}">
                <a16:creationId xmlns:a16="http://schemas.microsoft.com/office/drawing/2014/main" id="{CA283410-C5AE-03E1-1B71-B9218A035175}"/>
              </a:ext>
            </a:extLst>
          </p:cNvPr>
          <p:cNvSpPr>
            <a:spLocks noGrp="1"/>
          </p:cNvSpPr>
          <p:nvPr>
            <p:ph type="sldNum" sz="quarter" idx="5"/>
          </p:nvPr>
        </p:nvSpPr>
        <p:spPr/>
        <p:txBody>
          <a:bodyPr/>
          <a:lstStyle/>
          <a:p>
            <a:fld id="{A3928372-687C-2D47-B721-3F134B506727}" type="slidenum">
              <a:rPr lang="en-US" smtClean="0"/>
              <a:pPr/>
              <a:t>73</a:t>
            </a:fld>
            <a:endParaRPr lang="en-US"/>
          </a:p>
        </p:txBody>
      </p:sp>
    </p:spTree>
    <p:extLst>
      <p:ext uri="{BB962C8B-B14F-4D97-AF65-F5344CB8AC3E}">
        <p14:creationId xmlns:p14="http://schemas.microsoft.com/office/powerpoint/2010/main" val="305617649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E4217-C402-B869-7623-D74560B4D1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C36AE8-ECB5-F632-2A6F-AC871F998EB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28FCF45-C473-8DB2-8AD0-ABAA063FF782}"/>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District and County reports include a post officer report.</a:t>
            </a:r>
          </a:p>
        </p:txBody>
      </p:sp>
      <p:sp>
        <p:nvSpPr>
          <p:cNvPr id="4" name="Slide Number Placeholder 3">
            <a:extLst>
              <a:ext uri="{FF2B5EF4-FFF2-40B4-BE49-F238E27FC236}">
                <a16:creationId xmlns:a16="http://schemas.microsoft.com/office/drawing/2014/main" id="{37E416B0-55D7-FB1E-B01C-31CB49ACA955}"/>
              </a:ext>
            </a:extLst>
          </p:cNvPr>
          <p:cNvSpPr>
            <a:spLocks noGrp="1"/>
          </p:cNvSpPr>
          <p:nvPr>
            <p:ph type="sldNum" sz="quarter" idx="5"/>
          </p:nvPr>
        </p:nvSpPr>
        <p:spPr/>
        <p:txBody>
          <a:bodyPr/>
          <a:lstStyle/>
          <a:p>
            <a:fld id="{A3928372-687C-2D47-B721-3F134B506727}" type="slidenum">
              <a:rPr lang="en-US" smtClean="0"/>
              <a:pPr/>
              <a:t>74</a:t>
            </a:fld>
            <a:endParaRPr lang="en-US"/>
          </a:p>
        </p:txBody>
      </p:sp>
    </p:spTree>
    <p:extLst>
      <p:ext uri="{BB962C8B-B14F-4D97-AF65-F5344CB8AC3E}">
        <p14:creationId xmlns:p14="http://schemas.microsoft.com/office/powerpoint/2010/main" val="199952372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Group selection will include district or county groups only.  Select the group and View Report.</a:t>
            </a:r>
          </a:p>
        </p:txBody>
      </p:sp>
    </p:spTree>
    <p:extLst>
      <p:ext uri="{BB962C8B-B14F-4D97-AF65-F5344CB8AC3E}">
        <p14:creationId xmlns:p14="http://schemas.microsoft.com/office/powerpoint/2010/main" val="34920714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A list of officers for all post/squadrons in the group appears.  Export to save or print.</a:t>
            </a:r>
          </a:p>
        </p:txBody>
      </p:sp>
    </p:spTree>
    <p:extLst>
      <p:ext uri="{BB962C8B-B14F-4D97-AF65-F5344CB8AC3E}">
        <p14:creationId xmlns:p14="http://schemas.microsoft.com/office/powerpoint/2010/main" val="415382979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The post officer’s report provides all officer assignments and contact information.  If any information is incorrect, contact department headquarters.  All officers are reported to the department.</a:t>
            </a:r>
          </a:p>
        </p:txBody>
      </p:sp>
    </p:spTree>
    <p:extLst>
      <p:ext uri="{BB962C8B-B14F-4D97-AF65-F5344CB8AC3E}">
        <p14:creationId xmlns:p14="http://schemas.microsoft.com/office/powerpoint/2010/main" val="42420451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36E8A-825E-B750-7840-1BF6567308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0C906-15C8-67B0-798C-1A4DD8CBD2F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D006F37-2790-7010-3851-2B221E69573A}"/>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District and County reports include Post/Squadron Health Status.  </a:t>
            </a:r>
          </a:p>
        </p:txBody>
      </p:sp>
      <p:sp>
        <p:nvSpPr>
          <p:cNvPr id="4" name="Slide Number Placeholder 3">
            <a:extLst>
              <a:ext uri="{FF2B5EF4-FFF2-40B4-BE49-F238E27FC236}">
                <a16:creationId xmlns:a16="http://schemas.microsoft.com/office/drawing/2014/main" id="{60BC6C41-B55E-D928-3D41-486E1D1F66BE}"/>
              </a:ext>
            </a:extLst>
          </p:cNvPr>
          <p:cNvSpPr>
            <a:spLocks noGrp="1"/>
          </p:cNvSpPr>
          <p:nvPr>
            <p:ph type="sldNum" sz="quarter" idx="5"/>
          </p:nvPr>
        </p:nvSpPr>
        <p:spPr/>
        <p:txBody>
          <a:bodyPr/>
          <a:lstStyle/>
          <a:p>
            <a:fld id="{A3928372-687C-2D47-B721-3F134B506727}" type="slidenum">
              <a:rPr lang="en-US" smtClean="0"/>
              <a:pPr/>
              <a:t>78</a:t>
            </a:fld>
            <a:endParaRPr lang="en-US"/>
          </a:p>
        </p:txBody>
      </p:sp>
    </p:spTree>
    <p:extLst>
      <p:ext uri="{BB962C8B-B14F-4D97-AF65-F5344CB8AC3E}">
        <p14:creationId xmlns:p14="http://schemas.microsoft.com/office/powerpoint/2010/main" val="93506330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412CE-0316-C0D1-12AD-A075CFE1B9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FFC323-4F98-669E-7A60-F557ACCFA41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78310E6-7922-6C9A-5E04-42FD6501C640}"/>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Monitor membership processing and consolidated reporting for posts and squadrons in your group.  Group selection will include district and county groups.  Enter your group, last paid year and View Report.</a:t>
            </a:r>
          </a:p>
        </p:txBody>
      </p:sp>
    </p:spTree>
    <p:extLst>
      <p:ext uri="{BB962C8B-B14F-4D97-AF65-F5344CB8AC3E}">
        <p14:creationId xmlns:p14="http://schemas.microsoft.com/office/powerpoint/2010/main" val="3580721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2BB42-54E5-1758-97D9-13DFC788F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B1D92D-4E0D-37BA-E41B-B5FD3B9EA9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7452F82-7DE4-119F-BEE5-818FA1BBC527}"/>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report questions will be grouped by area. The small number indicates the total number of characters allotted for the field.</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Scroll down to continue with questions until completed or you can save the draft and finalize before the final submission date.  These buttons are located at the bottom of the form. </a:t>
            </a:r>
            <a:r>
              <a:rPr lang="en-US" dirty="0"/>
              <a:t>&lt;1&gt; </a:t>
            </a:r>
          </a:p>
          <a:p>
            <a:endParaRPr lang="en-US" dirty="0"/>
          </a:p>
        </p:txBody>
      </p:sp>
      <p:sp>
        <p:nvSpPr>
          <p:cNvPr id="4" name="Slide Number Placeholder 3">
            <a:extLst>
              <a:ext uri="{FF2B5EF4-FFF2-40B4-BE49-F238E27FC236}">
                <a16:creationId xmlns:a16="http://schemas.microsoft.com/office/drawing/2014/main" id="{AEA52193-D36C-0459-1FD7-2E7223A1B250}"/>
              </a:ext>
            </a:extLst>
          </p:cNvPr>
          <p:cNvSpPr>
            <a:spLocks noGrp="1"/>
          </p:cNvSpPr>
          <p:nvPr>
            <p:ph type="sldNum" sz="quarter" idx="5"/>
          </p:nvPr>
        </p:nvSpPr>
        <p:spPr/>
        <p:txBody>
          <a:bodyPr/>
          <a:lstStyle/>
          <a:p>
            <a:fld id="{A3928372-687C-2D47-B721-3F134B506727}" type="slidenum">
              <a:rPr lang="en-US" smtClean="0"/>
              <a:pPr/>
              <a:t>8</a:t>
            </a:fld>
            <a:endParaRPr lang="en-US"/>
          </a:p>
        </p:txBody>
      </p:sp>
    </p:spTree>
    <p:extLst>
      <p:ext uri="{BB962C8B-B14F-4D97-AF65-F5344CB8AC3E}">
        <p14:creationId xmlns:p14="http://schemas.microsoft.com/office/powerpoint/2010/main" val="350005545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43831-36FC-2769-BAA8-1718330EBC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C3D029-EA55-538D-8878-E9D4C1AA0D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F297C57-6D5D-8BC5-466B-60C11C602811}"/>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Export the file to save or print.</a:t>
            </a:r>
          </a:p>
        </p:txBody>
      </p:sp>
      <p:sp>
        <p:nvSpPr>
          <p:cNvPr id="4" name="Slide Number Placeholder 3">
            <a:extLst>
              <a:ext uri="{FF2B5EF4-FFF2-40B4-BE49-F238E27FC236}">
                <a16:creationId xmlns:a16="http://schemas.microsoft.com/office/drawing/2014/main" id="{015DCE11-16B0-F1B6-2EAE-AB1BA647370A}"/>
              </a:ext>
            </a:extLst>
          </p:cNvPr>
          <p:cNvSpPr>
            <a:spLocks noGrp="1"/>
          </p:cNvSpPr>
          <p:nvPr>
            <p:ph type="sldNum" sz="quarter" idx="5"/>
          </p:nvPr>
        </p:nvSpPr>
        <p:spPr/>
        <p:txBody>
          <a:bodyPr/>
          <a:lstStyle/>
          <a:p>
            <a:fld id="{A3928372-687C-2D47-B721-3F134B506727}" type="slidenum">
              <a:rPr lang="en-US" smtClean="0"/>
              <a:pPr/>
              <a:t>80</a:t>
            </a:fld>
            <a:endParaRPr lang="en-US"/>
          </a:p>
        </p:txBody>
      </p:sp>
    </p:spTree>
    <p:extLst>
      <p:ext uri="{BB962C8B-B14F-4D97-AF65-F5344CB8AC3E}">
        <p14:creationId xmlns:p14="http://schemas.microsoft.com/office/powerpoint/2010/main" val="39515481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list provides post or squadrons with their last transmittal date, number of unpaid members, consolidated report status, and address information.  </a:t>
            </a:r>
          </a:p>
        </p:txBody>
      </p:sp>
    </p:spTree>
    <p:extLst>
      <p:ext uri="{BB962C8B-B14F-4D97-AF65-F5344CB8AC3E}">
        <p14:creationId xmlns:p14="http://schemas.microsoft.com/office/powerpoint/2010/main" val="6852778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B994-4844-0FB3-DB2E-2F325F5DA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8B6D2-4C2E-6821-88E8-ECBDEFAE7C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0FB811-6798-20E7-79E4-0BF9EF1C7E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0" dirty="0"/>
              <a:t>Online help is available from the top Menu “Find Help”.  </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i="0" dirty="0"/>
              <a:t>Step by step instructions, videos and training presentations will assist with how to manage groups in MyLegion.  </a:t>
            </a:r>
          </a:p>
        </p:txBody>
      </p:sp>
    </p:spTree>
    <p:extLst>
      <p:ext uri="{BB962C8B-B14F-4D97-AF65-F5344CB8AC3E}">
        <p14:creationId xmlns:p14="http://schemas.microsoft.com/office/powerpoint/2010/main" val="385451716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Step by step instructions, videos and training presentations will assist with how to manage groups in MyLegion.    My Groups instructions include managing membership, online, membership processing, reports and all other administrative tasks.</a:t>
            </a:r>
          </a:p>
          <a:p>
            <a:endParaRPr lang="en-US" dirty="0"/>
          </a:p>
        </p:txBody>
      </p:sp>
      <p:sp>
        <p:nvSpPr>
          <p:cNvPr id="4" name="Slide Number Placeholder 3"/>
          <p:cNvSpPr>
            <a:spLocks noGrp="1"/>
          </p:cNvSpPr>
          <p:nvPr>
            <p:ph type="sldNum" sz="quarter" idx="5"/>
          </p:nvPr>
        </p:nvSpPr>
        <p:spPr/>
        <p:txBody>
          <a:bodyPr/>
          <a:lstStyle/>
          <a:p>
            <a:fld id="{DED9A413-938C-544F-8A29-8074E2BC8166}" type="slidenum">
              <a:rPr lang="en-US" smtClean="0"/>
              <a:t>83</a:t>
            </a:fld>
            <a:endParaRPr lang="en-US" dirty="0"/>
          </a:p>
        </p:txBody>
      </p:sp>
    </p:spTree>
    <p:extLst>
      <p:ext uri="{BB962C8B-B14F-4D97-AF65-F5344CB8AC3E}">
        <p14:creationId xmlns:p14="http://schemas.microsoft.com/office/powerpoint/2010/main" val="34162909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1819A-3636-20F7-AA17-BEFF99ECE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90E3B-D372-72C8-29B7-2EAC994CA91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57C6EB2-3FD8-17E1-CB4F-7A77476DFBC7}"/>
              </a:ext>
            </a:extLst>
          </p:cNvPr>
          <p:cNvSpPr>
            <a:spLocks noGrp="1"/>
          </p:cNvSpPr>
          <p:nvPr>
            <p:ph type="body" idx="1"/>
          </p:nvPr>
        </p:nvSpPr>
        <p:spPr/>
        <p:txBody>
          <a:bodyPr/>
          <a:lstStyle/>
          <a:p>
            <a:r>
              <a:rPr lang="en-US" sz="2400" i="0" dirty="0"/>
              <a:t>Contact your myLegion support team to assist with questions and tools for MyLegion.  Email mylegion@legion.org or call 833-253-9995 Monday through Friday. </a:t>
            </a:r>
          </a:p>
        </p:txBody>
      </p:sp>
    </p:spTree>
    <p:extLst>
      <p:ext uri="{BB962C8B-B14F-4D97-AF65-F5344CB8AC3E}">
        <p14:creationId xmlns:p14="http://schemas.microsoft.com/office/powerpoint/2010/main" val="3384644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E57AD-BA51-8671-79B5-819CD021E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DACF21-7DFB-40A9-BD81-A3D592E30E2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746C5C-F208-CD80-E857-2CF2D80AE260}"/>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Selecting Next brings up options to Save as Draft or Submit Final.  Submitting as Final will close the report for editing.</a:t>
            </a:r>
            <a:endParaRPr lang="en-US" dirty="0"/>
          </a:p>
        </p:txBody>
      </p:sp>
      <p:sp>
        <p:nvSpPr>
          <p:cNvPr id="4" name="Slide Number Placeholder 3">
            <a:extLst>
              <a:ext uri="{FF2B5EF4-FFF2-40B4-BE49-F238E27FC236}">
                <a16:creationId xmlns:a16="http://schemas.microsoft.com/office/drawing/2014/main" id="{C001DEAD-FEF6-3179-6992-7724B089C40F}"/>
              </a:ext>
            </a:extLst>
          </p:cNvPr>
          <p:cNvSpPr>
            <a:spLocks noGrp="1"/>
          </p:cNvSpPr>
          <p:nvPr>
            <p:ph type="sldNum" sz="quarter" idx="5"/>
          </p:nvPr>
        </p:nvSpPr>
        <p:spPr/>
        <p:txBody>
          <a:bodyPr/>
          <a:lstStyle/>
          <a:p>
            <a:fld id="{A3928372-687C-2D47-B721-3F134B506727}" type="slidenum">
              <a:rPr lang="en-US" smtClean="0"/>
              <a:pPr/>
              <a:t>9</a:t>
            </a:fld>
            <a:endParaRPr lang="en-US"/>
          </a:p>
        </p:txBody>
      </p:sp>
    </p:spTree>
    <p:extLst>
      <p:ext uri="{BB962C8B-B14F-4D97-AF65-F5344CB8AC3E}">
        <p14:creationId xmlns:p14="http://schemas.microsoft.com/office/powerpoint/2010/main" val="19828691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AL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29402AB5-41D4-C274-052B-71A8668ED2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OF PRESENTATION</a:t>
            </a:r>
          </a:p>
          <a:p>
            <a:r>
              <a:rPr lang="en-US"/>
              <a:t>Presenter Name, Title</a:t>
            </a:r>
          </a:p>
        </p:txBody>
      </p:sp>
    </p:spTree>
    <p:extLst>
      <p:ext uri="{BB962C8B-B14F-4D97-AF65-F5344CB8AC3E}">
        <p14:creationId xmlns:p14="http://schemas.microsoft.com/office/powerpoint/2010/main" val="381395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1872442493"/>
              </p:ext>
            </p:extLst>
          </p:nvPr>
        </p:nvGraphicFramePr>
        <p:xfrm>
          <a:off x="982049" y="2001078"/>
          <a:ext cx="15376164" cy="6665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80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BTO Mark">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8572449"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8572449"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pic>
        <p:nvPicPr>
          <p:cNvPr id="5" name="Picture 4" descr="A blue and red text on a black background&#10;&#10;Description automatically generated">
            <a:extLst>
              <a:ext uri="{FF2B5EF4-FFF2-40B4-BE49-F238E27FC236}">
                <a16:creationId xmlns:a16="http://schemas.microsoft.com/office/drawing/2014/main" id="{29F06526-7C15-61B0-2CA0-A27D572775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4202" y="2133600"/>
            <a:ext cx="4000500" cy="6096000"/>
          </a:xfrm>
          <a:prstGeom prst="rect">
            <a:avLst/>
          </a:prstGeom>
        </p:spPr>
      </p:pic>
    </p:spTree>
    <p:extLst>
      <p:ext uri="{BB962C8B-B14F-4D97-AF65-F5344CB8AC3E}">
        <p14:creationId xmlns:p14="http://schemas.microsoft.com/office/powerpoint/2010/main" val="292583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346276-0CBB-E81D-9895-527B77901DA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7" name="Text Placeholder 11">
            <a:extLst>
              <a:ext uri="{FF2B5EF4-FFF2-40B4-BE49-F238E27FC236}">
                <a16:creationId xmlns:a16="http://schemas.microsoft.com/office/drawing/2014/main" id="{675B3F28-A3CE-ABA0-F76A-277803DB3EF6}"/>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336869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29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with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A14D49-BE63-86EC-7390-E34468854C98}"/>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Tree>
    <p:extLst>
      <p:ext uri="{BB962C8B-B14F-4D97-AF65-F5344CB8AC3E}">
        <p14:creationId xmlns:p14="http://schemas.microsoft.com/office/powerpoint/2010/main" val="426546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L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a:solidFill>
                  <a:schemeClr val="bg1"/>
                </a:solidFill>
                <a:latin typeface="Avenir Next Demi Bold" panose="020B0503020202020204" pitchFamily="34" charset="0"/>
              </a:rPr>
              <a:t>QUESTIONS?</a:t>
            </a:r>
          </a:p>
        </p:txBody>
      </p:sp>
      <p:pic>
        <p:nvPicPr>
          <p:cNvPr id="10" name="Picture 9">
            <a:extLst>
              <a:ext uri="{FF2B5EF4-FFF2-40B4-BE49-F238E27FC236}">
                <a16:creationId xmlns:a16="http://schemas.microsoft.com/office/drawing/2014/main" id="{837BCCDF-DFC2-593A-4228-06752C2123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Tree>
    <p:extLst>
      <p:ext uri="{BB962C8B-B14F-4D97-AF65-F5344CB8AC3E}">
        <p14:creationId xmlns:p14="http://schemas.microsoft.com/office/powerpoint/2010/main" val="414492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TO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a:solidFill>
                  <a:schemeClr val="bg1"/>
                </a:solidFill>
                <a:latin typeface="Avenir Next Demi Bold" panose="020B0503020202020204" pitchFamily="34" charset="0"/>
              </a:rPr>
              <a:t>QUESTIONS?</a:t>
            </a:r>
          </a:p>
        </p:txBody>
      </p:sp>
      <p:pic>
        <p:nvPicPr>
          <p:cNvPr id="9" name="Picture 4">
            <a:extLst>
              <a:ext uri="{FF2B5EF4-FFF2-40B4-BE49-F238E27FC236}">
                <a16:creationId xmlns:a16="http://schemas.microsoft.com/office/drawing/2014/main" id="{C3790AAB-4981-BED4-05AC-F1BC4D02F96C}"/>
              </a:ext>
            </a:extLst>
          </p:cNvPr>
          <p:cNvPicPr>
            <a:picLocks noChangeAspect="1"/>
          </p:cNvPicPr>
          <p:nvPr userDrawn="1"/>
        </p:nvPicPr>
        <p:blipFill>
          <a:blip r:embed="rId3"/>
          <a:stretch>
            <a:fillRect/>
          </a:stretch>
        </p:blipFill>
        <p:spPr>
          <a:xfrm>
            <a:off x="1993850" y="1923899"/>
            <a:ext cx="3880477" cy="5905801"/>
          </a:xfrm>
          <a:prstGeom prst="rect">
            <a:avLst/>
          </a:prstGeom>
        </p:spPr>
      </p:pic>
    </p:spTree>
    <p:extLst>
      <p:ext uri="{BB962C8B-B14F-4D97-AF65-F5344CB8AC3E}">
        <p14:creationId xmlns:p14="http://schemas.microsoft.com/office/powerpoint/2010/main" val="809287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3413"/>
            </a:lvl1pPr>
            <a:lvl2pPr>
              <a:defRPr sz="2844"/>
            </a:lvl2pPr>
            <a:lvl3pPr>
              <a:defRPr sz="2560"/>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fld id="{E4059634-5AA4-F94E-A8DB-69439DC0F0BA}"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F9611-7A6F-B745-89CC-4FBE270A9568}" type="slidenum">
              <a:rPr lang="en-US" smtClean="0"/>
              <a:t>‹#›</a:t>
            </a:fld>
            <a:endParaRPr lang="en-US"/>
          </a:p>
        </p:txBody>
      </p:sp>
    </p:spTree>
    <p:extLst>
      <p:ext uri="{BB962C8B-B14F-4D97-AF65-F5344CB8AC3E}">
        <p14:creationId xmlns:p14="http://schemas.microsoft.com/office/powerpoint/2010/main" val="259242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TO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OF PRESENTATION</a:t>
            </a:r>
          </a:p>
          <a:p>
            <a:r>
              <a:rPr lang="en-US"/>
              <a:t>Presenter Name, Title</a:t>
            </a:r>
          </a:p>
        </p:txBody>
      </p:sp>
      <p:pic>
        <p:nvPicPr>
          <p:cNvPr id="2" name="Picture 1" descr="A blue and red text on a black background&#10;&#10;Description automatically generated">
            <a:extLst>
              <a:ext uri="{FF2B5EF4-FFF2-40B4-BE49-F238E27FC236}">
                <a16:creationId xmlns:a16="http://schemas.microsoft.com/office/drawing/2014/main" id="{0919302F-8EE3-D12E-06D3-2CA565C1EB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12809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Table of Conten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A8FCA8-1544-8C0A-516E-A5127A03535E}"/>
              </a:ext>
            </a:extLst>
          </p:cNvPr>
          <p:cNvSpPr>
            <a:spLocks noGrp="1"/>
          </p:cNvSpPr>
          <p:nvPr>
            <p:ph idx="1"/>
          </p:nvPr>
        </p:nvSpPr>
        <p:spPr>
          <a:xfrm>
            <a:off x="1192143" y="1828800"/>
            <a:ext cx="14955977" cy="6956214"/>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A1EAB754-D9B5-2C7D-BBBF-4F688B9EAFC6}"/>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2" name="Text Placeholder 11">
            <a:extLst>
              <a:ext uri="{FF2B5EF4-FFF2-40B4-BE49-F238E27FC236}">
                <a16:creationId xmlns:a16="http://schemas.microsoft.com/office/drawing/2014/main" id="{A5BC9E12-564F-6B74-1A29-433EB7B2490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AGENDA/TOC</a:t>
            </a:r>
          </a:p>
        </p:txBody>
      </p:sp>
    </p:spTree>
    <p:extLst>
      <p:ext uri="{BB962C8B-B14F-4D97-AF65-F5344CB8AC3E}">
        <p14:creationId xmlns:p14="http://schemas.microsoft.com/office/powerpoint/2010/main" val="247832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L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93C8E4BA-44FF-B4F9-8DF5-91B2735071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TEXT</a:t>
            </a:r>
          </a:p>
        </p:txBody>
      </p:sp>
    </p:spTree>
    <p:extLst>
      <p:ext uri="{BB962C8B-B14F-4D97-AF65-F5344CB8AC3E}">
        <p14:creationId xmlns:p14="http://schemas.microsoft.com/office/powerpoint/2010/main" val="25566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TO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TEXT</a:t>
            </a:r>
          </a:p>
        </p:txBody>
      </p:sp>
      <p:pic>
        <p:nvPicPr>
          <p:cNvPr id="3" name="Picture 2" descr="A blue and red text on a black background&#10;&#10;Description automatically generated">
            <a:extLst>
              <a:ext uri="{FF2B5EF4-FFF2-40B4-BE49-F238E27FC236}">
                <a16:creationId xmlns:a16="http://schemas.microsoft.com/office/drawing/2014/main" id="{8F8EC4E1-3DD1-AEFE-9E5D-9C70A41308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857510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8CA817-CAA6-A66E-D079-0FF45CCA15EF}"/>
              </a:ext>
            </a:extLst>
          </p:cNvPr>
          <p:cNvSpPr>
            <a:spLocks noGrp="1"/>
          </p:cNvSpPr>
          <p:nvPr>
            <p:ph sz="half" idx="1"/>
          </p:nvPr>
        </p:nvSpPr>
        <p:spPr>
          <a:xfrm>
            <a:off x="1192143"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507830-A864-D761-976B-8DEC1CB52231}"/>
              </a:ext>
            </a:extLst>
          </p:cNvPr>
          <p:cNvSpPr>
            <a:spLocks noGrp="1"/>
          </p:cNvSpPr>
          <p:nvPr>
            <p:ph sz="half" idx="2"/>
          </p:nvPr>
        </p:nvSpPr>
        <p:spPr>
          <a:xfrm>
            <a:off x="8778508"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52BCF51-63FE-3136-9E8F-EC5803B72A1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9" name="Text Placeholder 11">
            <a:extLst>
              <a:ext uri="{FF2B5EF4-FFF2-40B4-BE49-F238E27FC236}">
                <a16:creationId xmlns:a16="http://schemas.microsoft.com/office/drawing/2014/main" id="{5E3ED741-E911-1082-8546-6FA7A87384E1}"/>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148830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with Heading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EC7B88-AD8D-77C3-AFD7-4CC9E4B3D1CF}"/>
              </a:ext>
            </a:extLst>
          </p:cNvPr>
          <p:cNvSpPr>
            <a:spLocks noGrp="1"/>
          </p:cNvSpPr>
          <p:nvPr>
            <p:ph type="body" sz="quarter" idx="3"/>
          </p:nvPr>
        </p:nvSpPr>
        <p:spPr>
          <a:xfrm>
            <a:off x="8778508" y="1741629"/>
            <a:ext cx="7371870"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a:extLst>
              <a:ext uri="{FF2B5EF4-FFF2-40B4-BE49-F238E27FC236}">
                <a16:creationId xmlns:a16="http://schemas.microsoft.com/office/drawing/2014/main" id="{CA3B9C99-35A3-2B83-7686-7EAF30264C40}"/>
              </a:ext>
            </a:extLst>
          </p:cNvPr>
          <p:cNvSpPr>
            <a:spLocks noGrp="1"/>
          </p:cNvSpPr>
          <p:nvPr>
            <p:ph sz="quarter" idx="4"/>
          </p:nvPr>
        </p:nvSpPr>
        <p:spPr>
          <a:xfrm>
            <a:off x="8778508" y="2913415"/>
            <a:ext cx="7371870"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2522972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rt Art Slide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3746863116"/>
              </p:ext>
            </p:extLst>
          </p:nvPr>
        </p:nvGraphicFramePr>
        <p:xfrm>
          <a:off x="8670131" y="960138"/>
          <a:ext cx="7900436" cy="7706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172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Slide 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296150" y="1741629"/>
            <a:ext cx="14747962" cy="1171786"/>
          </a:xfrm>
        </p:spPr>
        <p:txBody>
          <a:bodyPr anchor="b">
            <a:normAutofit/>
          </a:bodyPr>
          <a:lstStyle>
            <a:lvl1pPr marL="0" indent="0" algn="ctr">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654846674"/>
              </p:ext>
            </p:extLst>
          </p:nvPr>
        </p:nvGraphicFramePr>
        <p:xfrm>
          <a:off x="982049" y="3008242"/>
          <a:ext cx="15376164" cy="5658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520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654E14-342B-61A2-C4BC-408183C960E4}"/>
              </a:ext>
            </a:extLst>
          </p:cNvPr>
          <p:cNvSpPr>
            <a:spLocks noGrp="1"/>
          </p:cNvSpPr>
          <p:nvPr>
            <p:ph type="title"/>
          </p:nvPr>
        </p:nvSpPr>
        <p:spPr>
          <a:xfrm>
            <a:off x="1192143" y="519290"/>
            <a:ext cx="14955977" cy="2077153"/>
          </a:xfrm>
          <a:prstGeom prst="rect">
            <a:avLst/>
          </a:prstGeom>
        </p:spPr>
        <p:txBody>
          <a:bodyPr vert="horz" lIns="91440" tIns="45720" rIns="91440" bIns="45720" rtlCol="0" anchor="ctr">
            <a:normAutofit/>
          </a:bodyPr>
          <a:lstStyle/>
          <a:p>
            <a:r>
              <a:rPr lang="en-US"/>
              <a:t>Titles &amp; Subheadings – Avenir Next Demi Bold</a:t>
            </a:r>
          </a:p>
        </p:txBody>
      </p:sp>
      <p:sp>
        <p:nvSpPr>
          <p:cNvPr id="3" name="Text Placeholder 2">
            <a:extLst>
              <a:ext uri="{FF2B5EF4-FFF2-40B4-BE49-F238E27FC236}">
                <a16:creationId xmlns:a16="http://schemas.microsoft.com/office/drawing/2014/main" id="{79CEAF7E-C869-3F0D-99E9-F4245FCC3D19}"/>
              </a:ext>
            </a:extLst>
          </p:cNvPr>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a:t>Paragraph Text – Avenir Next Regular</a:t>
            </a:r>
          </a:p>
          <a:p>
            <a:pPr lvl="1"/>
            <a:r>
              <a:rPr lang="en-US"/>
              <a:t>Paragraph Text – Avenir Next o Regular</a:t>
            </a:r>
          </a:p>
          <a:p>
            <a:pPr lvl="2"/>
            <a:r>
              <a:rPr lang="en-US"/>
              <a:t>Paragraph Text – Avenir Next Regular</a:t>
            </a:r>
          </a:p>
          <a:p>
            <a:pPr lvl="3"/>
            <a:r>
              <a:rPr lang="en-US"/>
              <a:t>Paragraph Text – Avenir Next Regular</a:t>
            </a:r>
          </a:p>
          <a:p>
            <a:pPr lvl="4"/>
            <a:r>
              <a:rPr lang="en-US"/>
              <a:t>Paragraph Text – Avenir Next Regular</a:t>
            </a:r>
          </a:p>
        </p:txBody>
      </p:sp>
    </p:spTree>
    <p:extLst>
      <p:ext uri="{BB962C8B-B14F-4D97-AF65-F5344CB8AC3E}">
        <p14:creationId xmlns:p14="http://schemas.microsoft.com/office/powerpoint/2010/main" val="590439008"/>
      </p:ext>
    </p:extLst>
  </p:cSld>
  <p:clrMap bg1="lt1" tx1="dk1" bg2="lt2" tx2="dk2" accent1="accent1" accent2="accent2" accent3="accent3" accent4="accent4" accent5="accent5" accent6="accent6" hlink="hlink" folHlink="folHlink"/>
  <p:sldLayoutIdLst>
    <p:sldLayoutId id="2147483758" r:id="rId1"/>
    <p:sldLayoutId id="2147483772" r:id="rId2"/>
    <p:sldLayoutId id="2147483759" r:id="rId3"/>
    <p:sldLayoutId id="2147483760" r:id="rId4"/>
    <p:sldLayoutId id="2147483771" r:id="rId5"/>
    <p:sldLayoutId id="2147483761" r:id="rId6"/>
    <p:sldLayoutId id="2147483762" r:id="rId7"/>
    <p:sldLayoutId id="2147483769" r:id="rId8"/>
    <p:sldLayoutId id="2147483775" r:id="rId9"/>
    <p:sldLayoutId id="2147483776" r:id="rId10"/>
    <p:sldLayoutId id="2147483770" r:id="rId11"/>
    <p:sldLayoutId id="2147483763" r:id="rId12"/>
    <p:sldLayoutId id="2147483764" r:id="rId13"/>
    <p:sldLayoutId id="2147483777" r:id="rId14"/>
    <p:sldLayoutId id="2147483773" r:id="rId15"/>
    <p:sldLayoutId id="2147483774" r:id="rId16"/>
    <p:sldLayoutId id="2147483778"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300460" rtl="0" eaLnBrk="1" latinLnBrk="0" hangingPunct="1">
        <a:lnSpc>
          <a:spcPct val="90000"/>
        </a:lnSpc>
        <a:spcBef>
          <a:spcPct val="0"/>
        </a:spcBef>
        <a:buNone/>
        <a:defRPr sz="4800" b="1" i="0" kern="1200">
          <a:solidFill>
            <a:schemeClr val="tx1"/>
          </a:solidFill>
          <a:latin typeface="Avenir Next Demi Bold" panose="020B0503020202020204" pitchFamily="34" charset="0"/>
          <a:ea typeface="+mj-ea"/>
          <a:cs typeface="+mj-cs"/>
        </a:defRPr>
      </a:lvl1pPr>
    </p:titleStyle>
    <p:body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7.xml"/><Relationship Id="rId1" Type="http://schemas.openxmlformats.org/officeDocument/2006/relationships/tags" Target="../tags/tag5.xml"/><Relationship Id="rId6" Type="http://schemas.openxmlformats.org/officeDocument/2006/relationships/hyperlink" Target="mailto:myLegion@legion.org" TargetMode="External"/><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7.xml"/><Relationship Id="rId1" Type="http://schemas.openxmlformats.org/officeDocument/2006/relationships/tags" Target="../tags/tag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7.xml"/><Relationship Id="rId1" Type="http://schemas.openxmlformats.org/officeDocument/2006/relationships/tags" Target="../tags/tag7.xml"/><Relationship Id="rId5" Type="http://schemas.openxmlformats.org/officeDocument/2006/relationships/image" Target="../media/image37.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7.xml"/><Relationship Id="rId1" Type="http://schemas.openxmlformats.org/officeDocument/2006/relationships/tags" Target="../tags/tag8.xml"/><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7.xml"/><Relationship Id="rId1" Type="http://schemas.openxmlformats.org/officeDocument/2006/relationships/tags" Target="../tags/tag9.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46.png"/><Relationship Id="rId2" Type="http://schemas.openxmlformats.org/officeDocument/2006/relationships/slideLayout" Target="../slideLayouts/slideLayout17.xml"/><Relationship Id="rId1" Type="http://schemas.openxmlformats.org/officeDocument/2006/relationships/tags" Target="../tags/tag10.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7.xml"/><Relationship Id="rId1" Type="http://schemas.openxmlformats.org/officeDocument/2006/relationships/tags" Target="../tags/tag11.xml"/><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7.xml"/><Relationship Id="rId1" Type="http://schemas.openxmlformats.org/officeDocument/2006/relationships/tags" Target="../tags/tag12.xml"/><Relationship Id="rId6" Type="http://schemas.openxmlformats.org/officeDocument/2006/relationships/image" Target="../media/image18.png"/><Relationship Id="rId5" Type="http://schemas.openxmlformats.org/officeDocument/2006/relationships/image" Target="../media/image20.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7.xml"/><Relationship Id="rId1" Type="http://schemas.openxmlformats.org/officeDocument/2006/relationships/tags" Target="../tags/tag1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7.xml"/><Relationship Id="rId1" Type="http://schemas.openxmlformats.org/officeDocument/2006/relationships/tags" Target="../tags/tag1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notesSlide" Target="../notesSlides/notesSlide25.xml"/><Relationship Id="rId7" Type="http://schemas.openxmlformats.org/officeDocument/2006/relationships/image" Target="../media/image70.png"/><Relationship Id="rId2" Type="http://schemas.openxmlformats.org/officeDocument/2006/relationships/slideLayout" Target="../slideLayouts/slideLayout17.xml"/><Relationship Id="rId1" Type="http://schemas.openxmlformats.org/officeDocument/2006/relationships/tags" Target="../tags/tag15.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7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7.xml"/><Relationship Id="rId1" Type="http://schemas.openxmlformats.org/officeDocument/2006/relationships/tags" Target="../tags/tag16.xml"/><Relationship Id="rId5" Type="http://schemas.openxmlformats.org/officeDocument/2006/relationships/image" Target="../media/image75.png"/><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notesSlide" Target="../notesSlides/notesSlide29.xml"/><Relationship Id="rId7" Type="http://schemas.openxmlformats.org/officeDocument/2006/relationships/image" Target="../media/image70.png"/><Relationship Id="rId2" Type="http://schemas.openxmlformats.org/officeDocument/2006/relationships/slideLayout" Target="../slideLayouts/slideLayout17.xml"/><Relationship Id="rId1" Type="http://schemas.openxmlformats.org/officeDocument/2006/relationships/tags" Target="../tags/tag17.xml"/><Relationship Id="rId6" Type="http://schemas.openxmlformats.org/officeDocument/2006/relationships/image" Target="../media/image67.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3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79.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7.xml"/><Relationship Id="rId1" Type="http://schemas.openxmlformats.org/officeDocument/2006/relationships/tags" Target="../tags/tag18.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notesSlide" Target="../notesSlides/notesSlide33.xml"/><Relationship Id="rId7" Type="http://schemas.openxmlformats.org/officeDocument/2006/relationships/image" Target="../media/image70.png"/><Relationship Id="rId2" Type="http://schemas.openxmlformats.org/officeDocument/2006/relationships/slideLayout" Target="../slideLayouts/slideLayout17.xml"/><Relationship Id="rId1" Type="http://schemas.openxmlformats.org/officeDocument/2006/relationships/tags" Target="../tags/tag19.xml"/><Relationship Id="rId6" Type="http://schemas.openxmlformats.org/officeDocument/2006/relationships/image" Target="../media/image67.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8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7.xml"/><Relationship Id="rId1" Type="http://schemas.openxmlformats.org/officeDocument/2006/relationships/tags" Target="../tags/tag20.xml"/><Relationship Id="rId4" Type="http://schemas.openxmlformats.org/officeDocument/2006/relationships/image" Target="../media/image84.png"/></Relationships>
</file>

<file path=ppt/slides/_rels/slide3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notesSlide" Target="../notesSlides/notesSlide36.xml"/><Relationship Id="rId7" Type="http://schemas.openxmlformats.org/officeDocument/2006/relationships/image" Target="../media/image70.png"/><Relationship Id="rId2" Type="http://schemas.openxmlformats.org/officeDocument/2006/relationships/slideLayout" Target="../slideLayouts/slideLayout17.xml"/><Relationship Id="rId1" Type="http://schemas.openxmlformats.org/officeDocument/2006/relationships/tags" Target="../tags/tag21.xml"/><Relationship Id="rId6" Type="http://schemas.openxmlformats.org/officeDocument/2006/relationships/image" Target="../media/image67.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3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88.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7.xml"/><Relationship Id="rId1" Type="http://schemas.openxmlformats.org/officeDocument/2006/relationships/tags" Target="../tags/tag22.xml"/><Relationship Id="rId4" Type="http://schemas.openxmlformats.org/officeDocument/2006/relationships/image" Target="../media/image88.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50.png"/><Relationship Id="rId2" Type="http://schemas.openxmlformats.org/officeDocument/2006/relationships/slideLayout" Target="../slideLayouts/slideLayout17.xml"/><Relationship Id="rId1" Type="http://schemas.openxmlformats.org/officeDocument/2006/relationships/tags" Target="../tags/tag23.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90.png"/></Relationships>
</file>

<file path=ppt/slides/_rels/slide4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93.png"/><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7.xml"/><Relationship Id="rId1" Type="http://schemas.openxmlformats.org/officeDocument/2006/relationships/tags" Target="../tags/tag24.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4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notesSlide" Target="../notesSlides/notesSlide44.xml"/><Relationship Id="rId7" Type="http://schemas.openxmlformats.org/officeDocument/2006/relationships/image" Target="../media/image70.png"/><Relationship Id="rId2" Type="http://schemas.openxmlformats.org/officeDocument/2006/relationships/slideLayout" Target="../slideLayouts/slideLayout17.xml"/><Relationship Id="rId1" Type="http://schemas.openxmlformats.org/officeDocument/2006/relationships/tags" Target="../tags/tag25.xml"/><Relationship Id="rId6" Type="http://schemas.openxmlformats.org/officeDocument/2006/relationships/image" Target="../media/image67.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97.png"/></Relationships>
</file>

<file path=ppt/slides/_rels/slide4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100.png"/><Relationship Id="rId4" Type="http://schemas.openxmlformats.org/officeDocument/2006/relationships/image" Target="../media/image99.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7.xml"/><Relationship Id="rId1" Type="http://schemas.openxmlformats.org/officeDocument/2006/relationships/tags" Target="../tags/tag26.xml"/><Relationship Id="rId6" Type="http://schemas.openxmlformats.org/officeDocument/2006/relationships/image" Target="../media/image63.png"/><Relationship Id="rId5" Type="http://schemas.openxmlformats.org/officeDocument/2006/relationships/image" Target="../media/image102.png"/><Relationship Id="rId4" Type="http://schemas.openxmlformats.org/officeDocument/2006/relationships/image" Target="../media/image101.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7.xml"/><Relationship Id="rId1" Type="http://schemas.openxmlformats.org/officeDocument/2006/relationships/tags" Target="../tags/tag27.xml"/><Relationship Id="rId5" Type="http://schemas.openxmlformats.org/officeDocument/2006/relationships/image" Target="../media/image104.png"/><Relationship Id="rId4" Type="http://schemas.openxmlformats.org/officeDocument/2006/relationships/image" Target="../media/image103.png"/></Relationships>
</file>

<file path=ppt/slides/_rels/slide49.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notesSlide" Target="../notesSlides/notesSlide49.xml"/><Relationship Id="rId7" Type="http://schemas.openxmlformats.org/officeDocument/2006/relationships/image" Target="../media/image71.png"/><Relationship Id="rId2" Type="http://schemas.openxmlformats.org/officeDocument/2006/relationships/slideLayout" Target="../slideLayouts/slideLayout17.xml"/><Relationship Id="rId1" Type="http://schemas.openxmlformats.org/officeDocument/2006/relationships/tags" Target="../tags/tag28.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5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08.png"/></Relationships>
</file>

<file path=ppt/slides/_rels/slide5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110.png"/></Relationships>
</file>

<file path=ppt/slides/_rels/slide5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6.xml"/><Relationship Id="rId1" Type="http://schemas.openxmlformats.org/officeDocument/2006/relationships/slideLayout" Target="../slideLayouts/slideLayout17.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5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117.png"/><Relationship Id="rId4" Type="http://schemas.openxmlformats.org/officeDocument/2006/relationships/image" Target="../media/image114.png"/></Relationships>
</file>

<file path=ppt/slides/_rels/slide5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114.png"/></Relationships>
</file>

<file path=ppt/slides/_rels/slide59.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notesSlide" Target="../notesSlides/notesSlide59.xml"/><Relationship Id="rId7" Type="http://schemas.openxmlformats.org/officeDocument/2006/relationships/image" Target="../media/image71.png"/><Relationship Id="rId2" Type="http://schemas.openxmlformats.org/officeDocument/2006/relationships/slideLayout" Target="../slideLayouts/slideLayout17.xml"/><Relationship Id="rId1" Type="http://schemas.openxmlformats.org/officeDocument/2006/relationships/tags" Target="../tags/tag2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tags" Target="../tags/tag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notesSlide" Target="../notesSlides/notesSlide60.xml"/><Relationship Id="rId7" Type="http://schemas.openxmlformats.org/officeDocument/2006/relationships/image" Target="../media/image71.png"/><Relationship Id="rId2" Type="http://schemas.openxmlformats.org/officeDocument/2006/relationships/slideLayout" Target="../slideLayouts/slideLayout17.xml"/><Relationship Id="rId1" Type="http://schemas.openxmlformats.org/officeDocument/2006/relationships/tags" Target="../tags/tag30.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6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119.png"/></Relationships>
</file>

<file path=ppt/slides/_rels/slide6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121.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7.xml"/><Relationship Id="rId1" Type="http://schemas.openxmlformats.org/officeDocument/2006/relationships/tags" Target="../tags/tag31.xml"/><Relationship Id="rId6" Type="http://schemas.openxmlformats.org/officeDocument/2006/relationships/image" Target="../media/image63.png"/><Relationship Id="rId5" Type="http://schemas.openxmlformats.org/officeDocument/2006/relationships/image" Target="../media/image123.png"/><Relationship Id="rId4" Type="http://schemas.openxmlformats.org/officeDocument/2006/relationships/image" Target="../media/image122.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7.xml"/><Relationship Id="rId1" Type="http://schemas.openxmlformats.org/officeDocument/2006/relationships/tags" Target="../tags/tag32.xml"/><Relationship Id="rId5" Type="http://schemas.openxmlformats.org/officeDocument/2006/relationships/image" Target="../media/image125.png"/><Relationship Id="rId4" Type="http://schemas.openxmlformats.org/officeDocument/2006/relationships/image" Target="../media/image124.png"/></Relationships>
</file>

<file path=ppt/slides/_rels/slide65.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notesSlide" Target="../notesSlides/notesSlide65.xml"/><Relationship Id="rId7" Type="http://schemas.openxmlformats.org/officeDocument/2006/relationships/image" Target="../media/image71.png"/><Relationship Id="rId2" Type="http://schemas.openxmlformats.org/officeDocument/2006/relationships/slideLayout" Target="../slideLayouts/slideLayout17.xml"/><Relationship Id="rId1" Type="http://schemas.openxmlformats.org/officeDocument/2006/relationships/tags" Target="../tags/tag3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6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128.png"/><Relationship Id="rId4" Type="http://schemas.openxmlformats.org/officeDocument/2006/relationships/image" Target="../media/image127.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7" Type="http://schemas.openxmlformats.org/officeDocument/2006/relationships/image" Target="../media/image63.png"/><Relationship Id="rId2" Type="http://schemas.openxmlformats.org/officeDocument/2006/relationships/slideLayout" Target="../slideLayouts/slideLayout17.xml"/><Relationship Id="rId1" Type="http://schemas.openxmlformats.org/officeDocument/2006/relationships/tags" Target="../tags/tag34.xml"/><Relationship Id="rId6" Type="http://schemas.openxmlformats.org/officeDocument/2006/relationships/image" Target="../media/image123.png"/><Relationship Id="rId5" Type="http://schemas.openxmlformats.org/officeDocument/2006/relationships/image" Target="../media/image130.png"/><Relationship Id="rId4" Type="http://schemas.openxmlformats.org/officeDocument/2006/relationships/image" Target="../media/image129.png"/></Relationships>
</file>

<file path=ppt/slides/_rels/slide6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notesSlide" Target="../notesSlides/notesSlide68.xml"/><Relationship Id="rId7" Type="http://schemas.openxmlformats.org/officeDocument/2006/relationships/image" Target="../media/image71.png"/><Relationship Id="rId2" Type="http://schemas.openxmlformats.org/officeDocument/2006/relationships/slideLayout" Target="../slideLayouts/slideLayout17.xml"/><Relationship Id="rId1" Type="http://schemas.openxmlformats.org/officeDocument/2006/relationships/tags" Target="../tags/tag3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6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image" Target="../media/image13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tags" Target="../tags/tag2.xml"/><Relationship Id="rId5" Type="http://schemas.openxmlformats.org/officeDocument/2006/relationships/image" Target="../media/image25.png"/><Relationship Id="rId4" Type="http://schemas.openxmlformats.org/officeDocument/2006/relationships/image" Target="../media/image24.pn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7.xml"/><Relationship Id="rId1" Type="http://schemas.openxmlformats.org/officeDocument/2006/relationships/tags" Target="../tags/tag36.xml"/><Relationship Id="rId6" Type="http://schemas.openxmlformats.org/officeDocument/2006/relationships/image" Target="../media/image63.png"/><Relationship Id="rId5" Type="http://schemas.openxmlformats.org/officeDocument/2006/relationships/image" Target="../media/image134.png"/><Relationship Id="rId4" Type="http://schemas.openxmlformats.org/officeDocument/2006/relationships/image" Target="../media/image133.png"/></Relationships>
</file>

<file path=ppt/slides/_rels/slide71.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notesSlide" Target="../notesSlides/notesSlide71.xml"/><Relationship Id="rId7" Type="http://schemas.openxmlformats.org/officeDocument/2006/relationships/image" Target="../media/image71.png"/><Relationship Id="rId2" Type="http://schemas.openxmlformats.org/officeDocument/2006/relationships/slideLayout" Target="../slideLayouts/slideLayout17.xml"/><Relationship Id="rId1" Type="http://schemas.openxmlformats.org/officeDocument/2006/relationships/tags" Target="../tags/tag3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72.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72.xml"/><Relationship Id="rId1" Type="http://schemas.openxmlformats.org/officeDocument/2006/relationships/slideLayout" Target="../slideLayouts/slideLayout7.xml"/><Relationship Id="rId5" Type="http://schemas.openxmlformats.org/officeDocument/2006/relationships/image" Target="../media/image138.png"/><Relationship Id="rId4" Type="http://schemas.openxmlformats.org/officeDocument/2006/relationships/image" Target="../media/image137.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7.xml"/><Relationship Id="rId1" Type="http://schemas.openxmlformats.org/officeDocument/2006/relationships/tags" Target="../tags/tag38.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7" Type="http://schemas.openxmlformats.org/officeDocument/2006/relationships/image" Target="../media/image135.png"/><Relationship Id="rId2" Type="http://schemas.openxmlformats.org/officeDocument/2006/relationships/slideLayout" Target="../slideLayouts/slideLayout17.xml"/><Relationship Id="rId1" Type="http://schemas.openxmlformats.org/officeDocument/2006/relationships/tags" Target="../tags/tag39.xml"/><Relationship Id="rId6" Type="http://schemas.openxmlformats.org/officeDocument/2006/relationships/image" Target="../media/image71.png"/><Relationship Id="rId5" Type="http://schemas.openxmlformats.org/officeDocument/2006/relationships/image" Target="../media/image69.png"/><Relationship Id="rId4" Type="http://schemas.openxmlformats.org/officeDocument/2006/relationships/image" Target="../media/image68.png"/></Relationships>
</file>

<file path=ppt/slides/_rels/slide7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75.xml"/><Relationship Id="rId1" Type="http://schemas.openxmlformats.org/officeDocument/2006/relationships/slideLayout" Target="../slideLayouts/slideLayout17.xml"/><Relationship Id="rId5" Type="http://schemas.openxmlformats.org/officeDocument/2006/relationships/image" Target="../media/image144.png"/><Relationship Id="rId4" Type="http://schemas.openxmlformats.org/officeDocument/2006/relationships/image" Target="../media/image143.png"/></Relationships>
</file>

<file path=ppt/slides/_rels/slide7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76.xml"/><Relationship Id="rId1" Type="http://schemas.openxmlformats.org/officeDocument/2006/relationships/slideLayout" Target="../slideLayouts/slideLayout17.xml"/><Relationship Id="rId5" Type="http://schemas.openxmlformats.org/officeDocument/2006/relationships/image" Target="../media/image63.png"/><Relationship Id="rId4" Type="http://schemas.openxmlformats.org/officeDocument/2006/relationships/image" Target="../media/image146.png"/></Relationships>
</file>

<file path=ppt/slides/_rels/slide77.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77.xml"/><Relationship Id="rId1" Type="http://schemas.openxmlformats.org/officeDocument/2006/relationships/slideLayout" Target="../slideLayouts/slideLayout17.xml"/><Relationship Id="rId4" Type="http://schemas.openxmlformats.org/officeDocument/2006/relationships/image" Target="../media/image147.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7" Type="http://schemas.openxmlformats.org/officeDocument/2006/relationships/image" Target="../media/image135.png"/><Relationship Id="rId2" Type="http://schemas.openxmlformats.org/officeDocument/2006/relationships/slideLayout" Target="../slideLayouts/slideLayout17.xml"/><Relationship Id="rId1" Type="http://schemas.openxmlformats.org/officeDocument/2006/relationships/tags" Target="../tags/tag40.xml"/><Relationship Id="rId6" Type="http://schemas.openxmlformats.org/officeDocument/2006/relationships/image" Target="../media/image71.png"/><Relationship Id="rId5" Type="http://schemas.openxmlformats.org/officeDocument/2006/relationships/image" Target="../media/image69.png"/><Relationship Id="rId4" Type="http://schemas.openxmlformats.org/officeDocument/2006/relationships/image" Target="../media/image68.png"/></Relationships>
</file>

<file path=ppt/slides/_rels/slide79.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79.xml"/><Relationship Id="rId1" Type="http://schemas.openxmlformats.org/officeDocument/2006/relationships/slideLayout" Target="../slideLayouts/slideLayout7.xml"/><Relationship Id="rId5" Type="http://schemas.openxmlformats.org/officeDocument/2006/relationships/image" Target="../media/image150.png"/><Relationship Id="rId4" Type="http://schemas.openxmlformats.org/officeDocument/2006/relationships/image" Target="../media/image14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9.png"/><Relationship Id="rId2" Type="http://schemas.openxmlformats.org/officeDocument/2006/relationships/slideLayout" Target="../slideLayouts/slideLayout17.xml"/><Relationship Id="rId1" Type="http://schemas.openxmlformats.org/officeDocument/2006/relationships/tags" Target="../tags/tag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7.xml"/><Relationship Id="rId1" Type="http://schemas.openxmlformats.org/officeDocument/2006/relationships/tags" Target="../tags/tag41.xml"/><Relationship Id="rId6" Type="http://schemas.openxmlformats.org/officeDocument/2006/relationships/image" Target="../media/image63.png"/><Relationship Id="rId5" Type="http://schemas.openxmlformats.org/officeDocument/2006/relationships/image" Target="../media/image152.png"/><Relationship Id="rId4" Type="http://schemas.openxmlformats.org/officeDocument/2006/relationships/image" Target="../media/image151.png"/></Relationships>
</file>

<file path=ppt/slides/_rels/slide8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81.xml"/><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3.png"/><Relationship Id="rId2" Type="http://schemas.openxmlformats.org/officeDocument/2006/relationships/notesSlide" Target="../notesSlides/notesSlide82.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7.xml"/><Relationship Id="rId1" Type="http://schemas.openxmlformats.org/officeDocument/2006/relationships/tags" Target="../tags/tag42.xml"/><Relationship Id="rId4" Type="http://schemas.openxmlformats.org/officeDocument/2006/relationships/image" Target="../media/image154.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9.xml"/><Relationship Id="rId7" Type="http://schemas.openxmlformats.org/officeDocument/2006/relationships/image" Target="../media/image31.png"/><Relationship Id="rId2" Type="http://schemas.openxmlformats.org/officeDocument/2006/relationships/slideLayout" Target="../slideLayouts/slideLayout17.xml"/><Relationship Id="rId1" Type="http://schemas.openxmlformats.org/officeDocument/2006/relationships/tags" Target="../tags/tag4.xml"/><Relationship Id="rId6" Type="http://schemas.openxmlformats.org/officeDocument/2006/relationships/image" Target="../media/image30.png"/><Relationship Id="rId5" Type="http://schemas.openxmlformats.org/officeDocument/2006/relationships/image" Target="../media/image28.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4E9DC6-E06E-29A6-6528-8CD2F8A1DE48}"/>
              </a:ext>
            </a:extLst>
          </p:cNvPr>
          <p:cNvSpPr/>
          <p:nvPr/>
        </p:nvSpPr>
        <p:spPr>
          <a:xfrm>
            <a:off x="7346159" y="-25621"/>
            <a:ext cx="9994104" cy="9779221"/>
          </a:xfrm>
          <a:prstGeom prst="rect">
            <a:avLst/>
          </a:prstGeom>
          <a:solidFill>
            <a:srgbClr val="C00000"/>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9AEDE24-AB90-FFD6-7EEA-C5D2DC474824}"/>
              </a:ext>
            </a:extLst>
          </p:cNvPr>
          <p:cNvSpPr>
            <a:spLocks noGrp="1"/>
          </p:cNvSpPr>
          <p:nvPr>
            <p:ph type="body" sz="quarter" idx="10"/>
          </p:nvPr>
        </p:nvSpPr>
        <p:spPr>
          <a:xfrm>
            <a:off x="7767554" y="148335"/>
            <a:ext cx="7847013" cy="1309934"/>
          </a:xfrm>
        </p:spPr>
        <p:txBody>
          <a:bodyPr/>
          <a:lstStyle/>
          <a:p>
            <a:r>
              <a:rPr lang="en-US" dirty="0"/>
              <a:t>MYLEGION: REPORTS</a:t>
            </a:r>
          </a:p>
        </p:txBody>
      </p:sp>
      <p:sp>
        <p:nvSpPr>
          <p:cNvPr id="3" name="Subtitle 2">
            <a:extLst>
              <a:ext uri="{FF2B5EF4-FFF2-40B4-BE49-F238E27FC236}">
                <a16:creationId xmlns:a16="http://schemas.microsoft.com/office/drawing/2014/main" id="{AA5EEE2F-8A50-3176-99F3-D6FD96F4B7BF}"/>
              </a:ext>
            </a:extLst>
          </p:cNvPr>
          <p:cNvSpPr>
            <a:spLocks noGrp="1"/>
          </p:cNvSpPr>
          <p:nvPr>
            <p:ph type="subTitle" idx="1"/>
          </p:nvPr>
        </p:nvSpPr>
        <p:spPr>
          <a:xfrm>
            <a:off x="7924390" y="1063982"/>
            <a:ext cx="8964362" cy="987970"/>
          </a:xfrm>
        </p:spPr>
        <p:txBody>
          <a:bodyPr/>
          <a:lstStyle/>
          <a:p>
            <a:r>
              <a:rPr lang="en-US" dirty="0"/>
              <a:t>LGN and SAL Consolidated, Membership, and Revitalization reports.  Create a renewal letter and labels.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1200" dirty="0"/>
          </a:p>
          <a:p>
            <a:endParaRPr lang="en-US" dirty="0"/>
          </a:p>
          <a:p>
            <a:pPr algn="r"/>
            <a:r>
              <a:rPr lang="en-US" dirty="0"/>
              <a:t>2027</a:t>
            </a:r>
          </a:p>
        </p:txBody>
      </p:sp>
      <p:sp>
        <p:nvSpPr>
          <p:cNvPr id="5" name="TextBox 4">
            <a:extLst>
              <a:ext uri="{FF2B5EF4-FFF2-40B4-BE49-F238E27FC236}">
                <a16:creationId xmlns:a16="http://schemas.microsoft.com/office/drawing/2014/main" id="{89014353-31CA-D388-67C1-85C645E1350E}"/>
              </a:ext>
            </a:extLst>
          </p:cNvPr>
          <p:cNvSpPr txBox="1"/>
          <p:nvPr/>
        </p:nvSpPr>
        <p:spPr>
          <a:xfrm>
            <a:off x="7971805" y="3157329"/>
            <a:ext cx="1996225" cy="523220"/>
          </a:xfrm>
          <a:prstGeom prst="rect">
            <a:avLst/>
          </a:prstGeom>
          <a:noFill/>
        </p:spPr>
        <p:txBody>
          <a:bodyPr wrap="square" rtlCol="0">
            <a:spAutoFit/>
          </a:bodyPr>
          <a:lstStyle/>
          <a:p>
            <a:pPr algn="l"/>
            <a:r>
              <a:rPr lang="en-US" sz="2800" b="1" dirty="0">
                <a:solidFill>
                  <a:schemeClr val="bg1"/>
                </a:solidFill>
              </a:rPr>
              <a:t>CPR/CSR</a:t>
            </a:r>
          </a:p>
        </p:txBody>
      </p:sp>
      <p:sp>
        <p:nvSpPr>
          <p:cNvPr id="6" name="TextBox 5">
            <a:extLst>
              <a:ext uri="{FF2B5EF4-FFF2-40B4-BE49-F238E27FC236}">
                <a16:creationId xmlns:a16="http://schemas.microsoft.com/office/drawing/2014/main" id="{EF392736-F2F6-50F7-C505-4CCC8363AD62}"/>
              </a:ext>
            </a:extLst>
          </p:cNvPr>
          <p:cNvSpPr txBox="1"/>
          <p:nvPr/>
        </p:nvSpPr>
        <p:spPr>
          <a:xfrm>
            <a:off x="7974015" y="3780247"/>
            <a:ext cx="4877640" cy="523220"/>
          </a:xfrm>
          <a:prstGeom prst="rect">
            <a:avLst/>
          </a:prstGeom>
          <a:noFill/>
        </p:spPr>
        <p:txBody>
          <a:bodyPr wrap="square" rtlCol="0">
            <a:spAutoFit/>
          </a:bodyPr>
          <a:lstStyle/>
          <a:p>
            <a:pPr algn="l"/>
            <a:r>
              <a:rPr lang="en-US" sz="2800" b="1" dirty="0">
                <a:solidFill>
                  <a:schemeClr val="bg1"/>
                </a:solidFill>
              </a:rPr>
              <a:t>Post/Sqdn Current Roster</a:t>
            </a:r>
          </a:p>
        </p:txBody>
      </p:sp>
      <p:sp>
        <p:nvSpPr>
          <p:cNvPr id="7" name="TextBox 6">
            <a:extLst>
              <a:ext uri="{FF2B5EF4-FFF2-40B4-BE49-F238E27FC236}">
                <a16:creationId xmlns:a16="http://schemas.microsoft.com/office/drawing/2014/main" id="{5B7EB941-4A37-8AAA-93F1-F05DD7441B1C}"/>
              </a:ext>
            </a:extLst>
          </p:cNvPr>
          <p:cNvSpPr txBox="1"/>
          <p:nvPr/>
        </p:nvSpPr>
        <p:spPr>
          <a:xfrm>
            <a:off x="7971805" y="4403165"/>
            <a:ext cx="4741572" cy="523220"/>
          </a:xfrm>
          <a:prstGeom prst="rect">
            <a:avLst/>
          </a:prstGeom>
          <a:noFill/>
        </p:spPr>
        <p:txBody>
          <a:bodyPr wrap="square" rtlCol="0">
            <a:spAutoFit/>
          </a:bodyPr>
          <a:lstStyle/>
          <a:p>
            <a:pPr algn="l"/>
            <a:r>
              <a:rPr lang="en-US" sz="2800" b="1" dirty="0">
                <a:solidFill>
                  <a:schemeClr val="bg1"/>
                </a:solidFill>
              </a:rPr>
              <a:t>Roster Updates</a:t>
            </a:r>
          </a:p>
        </p:txBody>
      </p:sp>
      <p:sp>
        <p:nvSpPr>
          <p:cNvPr id="8" name="TextBox 7">
            <a:extLst>
              <a:ext uri="{FF2B5EF4-FFF2-40B4-BE49-F238E27FC236}">
                <a16:creationId xmlns:a16="http://schemas.microsoft.com/office/drawing/2014/main" id="{D68E13E4-06E0-3FF0-CC35-4C172CFF4377}"/>
              </a:ext>
            </a:extLst>
          </p:cNvPr>
          <p:cNvSpPr txBox="1"/>
          <p:nvPr/>
        </p:nvSpPr>
        <p:spPr>
          <a:xfrm>
            <a:off x="7998364" y="4983230"/>
            <a:ext cx="4741572" cy="523220"/>
          </a:xfrm>
          <a:prstGeom prst="rect">
            <a:avLst/>
          </a:prstGeom>
          <a:noFill/>
        </p:spPr>
        <p:txBody>
          <a:bodyPr wrap="square" rtlCol="0">
            <a:spAutoFit/>
          </a:bodyPr>
          <a:lstStyle/>
          <a:p>
            <a:pPr algn="l"/>
            <a:r>
              <a:rPr lang="en-US" sz="2800" b="1" dirty="0">
                <a:solidFill>
                  <a:schemeClr val="bg1"/>
                </a:solidFill>
              </a:rPr>
              <a:t>Member Dues History</a:t>
            </a:r>
          </a:p>
        </p:txBody>
      </p:sp>
      <p:sp>
        <p:nvSpPr>
          <p:cNvPr id="9" name="TextBox 8">
            <a:extLst>
              <a:ext uri="{FF2B5EF4-FFF2-40B4-BE49-F238E27FC236}">
                <a16:creationId xmlns:a16="http://schemas.microsoft.com/office/drawing/2014/main" id="{1E8D8974-00FB-560C-2297-8A975520A295}"/>
              </a:ext>
            </a:extLst>
          </p:cNvPr>
          <p:cNvSpPr txBox="1"/>
          <p:nvPr/>
        </p:nvSpPr>
        <p:spPr>
          <a:xfrm>
            <a:off x="8042049" y="5638701"/>
            <a:ext cx="4741572" cy="523220"/>
          </a:xfrm>
          <a:prstGeom prst="rect">
            <a:avLst/>
          </a:prstGeom>
          <a:noFill/>
        </p:spPr>
        <p:txBody>
          <a:bodyPr wrap="square" rtlCol="0">
            <a:spAutoFit/>
          </a:bodyPr>
          <a:lstStyle/>
          <a:p>
            <a:pPr algn="l"/>
            <a:r>
              <a:rPr lang="en-US" sz="2800" b="1" dirty="0">
                <a:solidFill>
                  <a:schemeClr val="bg1"/>
                </a:solidFill>
              </a:rPr>
              <a:t>Roster Updates</a:t>
            </a:r>
          </a:p>
        </p:txBody>
      </p:sp>
      <p:sp>
        <p:nvSpPr>
          <p:cNvPr id="10" name="TextBox 9">
            <a:extLst>
              <a:ext uri="{FF2B5EF4-FFF2-40B4-BE49-F238E27FC236}">
                <a16:creationId xmlns:a16="http://schemas.microsoft.com/office/drawing/2014/main" id="{EA0DA64B-878B-9881-6079-697523904913}"/>
              </a:ext>
            </a:extLst>
          </p:cNvPr>
          <p:cNvSpPr txBox="1"/>
          <p:nvPr/>
        </p:nvSpPr>
        <p:spPr>
          <a:xfrm>
            <a:off x="8032235" y="6220568"/>
            <a:ext cx="4741572" cy="523220"/>
          </a:xfrm>
          <a:prstGeom prst="rect">
            <a:avLst/>
          </a:prstGeom>
          <a:noFill/>
        </p:spPr>
        <p:txBody>
          <a:bodyPr wrap="square" rtlCol="0">
            <a:spAutoFit/>
          </a:bodyPr>
          <a:lstStyle/>
          <a:p>
            <a:pPr algn="l"/>
            <a:r>
              <a:rPr lang="en-US" sz="2800" b="1" dirty="0">
                <a:solidFill>
                  <a:schemeClr val="bg1"/>
                </a:solidFill>
              </a:rPr>
              <a:t>Paid Members by Post</a:t>
            </a:r>
          </a:p>
        </p:txBody>
      </p:sp>
      <p:sp>
        <p:nvSpPr>
          <p:cNvPr id="11" name="TextBox 10">
            <a:extLst>
              <a:ext uri="{FF2B5EF4-FFF2-40B4-BE49-F238E27FC236}">
                <a16:creationId xmlns:a16="http://schemas.microsoft.com/office/drawing/2014/main" id="{35B71A01-9D0D-48B2-08A4-F694332054AA}"/>
              </a:ext>
            </a:extLst>
          </p:cNvPr>
          <p:cNvSpPr txBox="1"/>
          <p:nvPr/>
        </p:nvSpPr>
        <p:spPr>
          <a:xfrm>
            <a:off x="8042049" y="6841684"/>
            <a:ext cx="4741572" cy="523220"/>
          </a:xfrm>
          <a:prstGeom prst="rect">
            <a:avLst/>
          </a:prstGeom>
          <a:noFill/>
        </p:spPr>
        <p:txBody>
          <a:bodyPr wrap="square" rtlCol="0">
            <a:spAutoFit/>
          </a:bodyPr>
          <a:lstStyle/>
          <a:p>
            <a:pPr algn="l"/>
            <a:r>
              <a:rPr lang="en-US" sz="2800" b="1" dirty="0">
                <a:solidFill>
                  <a:schemeClr val="bg1"/>
                </a:solidFill>
              </a:rPr>
              <a:t>3x 10 Labels</a:t>
            </a:r>
          </a:p>
        </p:txBody>
      </p:sp>
      <p:sp>
        <p:nvSpPr>
          <p:cNvPr id="12" name="TextBox 11">
            <a:extLst>
              <a:ext uri="{FF2B5EF4-FFF2-40B4-BE49-F238E27FC236}">
                <a16:creationId xmlns:a16="http://schemas.microsoft.com/office/drawing/2014/main" id="{9B154E3C-0382-3F4B-10C6-6F9CC6D5EB1F}"/>
              </a:ext>
            </a:extLst>
          </p:cNvPr>
          <p:cNvSpPr txBox="1"/>
          <p:nvPr/>
        </p:nvSpPr>
        <p:spPr>
          <a:xfrm>
            <a:off x="13007598" y="3157329"/>
            <a:ext cx="3255176" cy="523220"/>
          </a:xfrm>
          <a:prstGeom prst="rect">
            <a:avLst/>
          </a:prstGeom>
          <a:noFill/>
        </p:spPr>
        <p:txBody>
          <a:bodyPr wrap="square" rtlCol="0">
            <a:spAutoFit/>
          </a:bodyPr>
          <a:lstStyle/>
          <a:p>
            <a:pPr algn="l"/>
            <a:r>
              <a:rPr lang="en-US" sz="2800" b="1" dirty="0">
                <a:solidFill>
                  <a:schemeClr val="bg1"/>
                </a:solidFill>
              </a:rPr>
              <a:t>Renewal Letter</a:t>
            </a:r>
          </a:p>
        </p:txBody>
      </p:sp>
      <p:sp>
        <p:nvSpPr>
          <p:cNvPr id="13" name="TextBox 12">
            <a:extLst>
              <a:ext uri="{FF2B5EF4-FFF2-40B4-BE49-F238E27FC236}">
                <a16:creationId xmlns:a16="http://schemas.microsoft.com/office/drawing/2014/main" id="{9627B105-46D2-98AD-145B-D925D922F9A2}"/>
              </a:ext>
            </a:extLst>
          </p:cNvPr>
          <p:cNvSpPr txBox="1"/>
          <p:nvPr/>
        </p:nvSpPr>
        <p:spPr>
          <a:xfrm>
            <a:off x="13007598" y="3694373"/>
            <a:ext cx="3881154" cy="523220"/>
          </a:xfrm>
          <a:prstGeom prst="rect">
            <a:avLst/>
          </a:prstGeom>
          <a:noFill/>
        </p:spPr>
        <p:txBody>
          <a:bodyPr wrap="square" rtlCol="0">
            <a:spAutoFit/>
          </a:bodyPr>
          <a:lstStyle/>
          <a:p>
            <a:pPr algn="l"/>
            <a:r>
              <a:rPr lang="en-US" sz="2800" b="1" dirty="0">
                <a:solidFill>
                  <a:schemeClr val="bg1"/>
                </a:solidFill>
              </a:rPr>
              <a:t>HQ Transfer Inv Ltr</a:t>
            </a:r>
          </a:p>
        </p:txBody>
      </p:sp>
      <p:sp>
        <p:nvSpPr>
          <p:cNvPr id="14" name="TextBox 13">
            <a:extLst>
              <a:ext uri="{FF2B5EF4-FFF2-40B4-BE49-F238E27FC236}">
                <a16:creationId xmlns:a16="http://schemas.microsoft.com/office/drawing/2014/main" id="{4F9F939B-EFD6-5BAF-FA20-935B73E0D827}"/>
              </a:ext>
            </a:extLst>
          </p:cNvPr>
          <p:cNvSpPr txBox="1"/>
          <p:nvPr/>
        </p:nvSpPr>
        <p:spPr>
          <a:xfrm>
            <a:off x="13065244" y="4279716"/>
            <a:ext cx="2767972" cy="523220"/>
          </a:xfrm>
          <a:prstGeom prst="rect">
            <a:avLst/>
          </a:prstGeom>
          <a:noFill/>
        </p:spPr>
        <p:txBody>
          <a:bodyPr wrap="square" rtlCol="0">
            <a:spAutoFit/>
          </a:bodyPr>
          <a:lstStyle/>
          <a:p>
            <a:pPr algn="l"/>
            <a:r>
              <a:rPr lang="en-US" sz="2800" b="1" dirty="0">
                <a:solidFill>
                  <a:schemeClr val="bg1"/>
                </a:solidFill>
              </a:rPr>
              <a:t>HQ Listing</a:t>
            </a:r>
          </a:p>
        </p:txBody>
      </p:sp>
      <p:sp>
        <p:nvSpPr>
          <p:cNvPr id="15" name="TextBox 14">
            <a:extLst>
              <a:ext uri="{FF2B5EF4-FFF2-40B4-BE49-F238E27FC236}">
                <a16:creationId xmlns:a16="http://schemas.microsoft.com/office/drawing/2014/main" id="{C99950A5-23A5-ABE5-A2DC-9B99621962AB}"/>
              </a:ext>
            </a:extLst>
          </p:cNvPr>
          <p:cNvSpPr txBox="1"/>
          <p:nvPr/>
        </p:nvSpPr>
        <p:spPr>
          <a:xfrm>
            <a:off x="13046232" y="4895809"/>
            <a:ext cx="3448895" cy="523220"/>
          </a:xfrm>
          <a:prstGeom prst="rect">
            <a:avLst/>
          </a:prstGeom>
          <a:noFill/>
        </p:spPr>
        <p:txBody>
          <a:bodyPr wrap="square" rtlCol="0">
            <a:spAutoFit/>
          </a:bodyPr>
          <a:lstStyle/>
          <a:p>
            <a:pPr algn="l"/>
            <a:r>
              <a:rPr lang="en-US" sz="2800" b="1" dirty="0">
                <a:solidFill>
                  <a:schemeClr val="bg1"/>
                </a:solidFill>
              </a:rPr>
              <a:t>Project Stay Active</a:t>
            </a:r>
          </a:p>
        </p:txBody>
      </p:sp>
      <p:sp>
        <p:nvSpPr>
          <p:cNvPr id="16" name="TextBox 15">
            <a:extLst>
              <a:ext uri="{FF2B5EF4-FFF2-40B4-BE49-F238E27FC236}">
                <a16:creationId xmlns:a16="http://schemas.microsoft.com/office/drawing/2014/main" id="{29545E33-435B-9322-6B53-F91B0CAB425F}"/>
              </a:ext>
            </a:extLst>
          </p:cNvPr>
          <p:cNvSpPr txBox="1"/>
          <p:nvPr/>
        </p:nvSpPr>
        <p:spPr>
          <a:xfrm>
            <a:off x="13046232" y="5516531"/>
            <a:ext cx="3554511" cy="523220"/>
          </a:xfrm>
          <a:prstGeom prst="rect">
            <a:avLst/>
          </a:prstGeom>
          <a:noFill/>
        </p:spPr>
        <p:txBody>
          <a:bodyPr wrap="square" rtlCol="0">
            <a:spAutoFit/>
          </a:bodyPr>
          <a:lstStyle/>
          <a:p>
            <a:pPr algn="l"/>
            <a:r>
              <a:rPr lang="en-US" sz="2800" b="1" dirty="0">
                <a:solidFill>
                  <a:schemeClr val="bg1"/>
                </a:solidFill>
              </a:rPr>
              <a:t>MyLegion Access</a:t>
            </a:r>
          </a:p>
        </p:txBody>
      </p:sp>
      <p:sp>
        <p:nvSpPr>
          <p:cNvPr id="17" name="TextBox 16">
            <a:extLst>
              <a:ext uri="{FF2B5EF4-FFF2-40B4-BE49-F238E27FC236}">
                <a16:creationId xmlns:a16="http://schemas.microsoft.com/office/drawing/2014/main" id="{EC09F6FB-41B4-0533-0C11-997EF204768F}"/>
              </a:ext>
            </a:extLst>
          </p:cNvPr>
          <p:cNvSpPr txBox="1"/>
          <p:nvPr/>
        </p:nvSpPr>
        <p:spPr>
          <a:xfrm>
            <a:off x="13046232" y="6216426"/>
            <a:ext cx="2767972" cy="523220"/>
          </a:xfrm>
          <a:prstGeom prst="rect">
            <a:avLst/>
          </a:prstGeom>
          <a:noFill/>
        </p:spPr>
        <p:txBody>
          <a:bodyPr wrap="square" rtlCol="0">
            <a:spAutoFit/>
          </a:bodyPr>
          <a:lstStyle/>
          <a:p>
            <a:pPr algn="l"/>
            <a:r>
              <a:rPr lang="en-US" sz="2800" b="1" dirty="0">
                <a:solidFill>
                  <a:schemeClr val="bg1"/>
                </a:solidFill>
              </a:rPr>
              <a:t>Post Officers</a:t>
            </a:r>
          </a:p>
        </p:txBody>
      </p:sp>
      <p:sp>
        <p:nvSpPr>
          <p:cNvPr id="18" name="TextBox 17">
            <a:extLst>
              <a:ext uri="{FF2B5EF4-FFF2-40B4-BE49-F238E27FC236}">
                <a16:creationId xmlns:a16="http://schemas.microsoft.com/office/drawing/2014/main" id="{8B5EF90D-6AFC-60EC-6B4D-EB50CAAE109D}"/>
              </a:ext>
            </a:extLst>
          </p:cNvPr>
          <p:cNvSpPr txBox="1"/>
          <p:nvPr/>
        </p:nvSpPr>
        <p:spPr>
          <a:xfrm>
            <a:off x="13065244" y="6841684"/>
            <a:ext cx="2767972" cy="523220"/>
          </a:xfrm>
          <a:prstGeom prst="rect">
            <a:avLst/>
          </a:prstGeom>
          <a:noFill/>
        </p:spPr>
        <p:txBody>
          <a:bodyPr wrap="square" rtlCol="0">
            <a:spAutoFit/>
          </a:bodyPr>
          <a:lstStyle/>
          <a:p>
            <a:pPr algn="l"/>
            <a:r>
              <a:rPr lang="en-US" sz="2800" b="1" dirty="0">
                <a:solidFill>
                  <a:schemeClr val="bg1"/>
                </a:solidFill>
              </a:rPr>
              <a:t>Health Status</a:t>
            </a:r>
          </a:p>
        </p:txBody>
      </p:sp>
    </p:spTree>
    <p:extLst>
      <p:ext uri="{BB962C8B-B14F-4D97-AF65-F5344CB8AC3E}">
        <p14:creationId xmlns:p14="http://schemas.microsoft.com/office/powerpoint/2010/main" val="79397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Effect transition="in" filter="fade">
                                      <p:cBhvr>
                                        <p:cTn id="15" dur="1000"/>
                                        <p:tgtEl>
                                          <p:spTgt spid="6"/>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fltVal val="0"/>
                                          </p:val>
                                        </p:tav>
                                        <p:tav tm="100000">
                                          <p:val>
                                            <p:strVal val="#ppt_w"/>
                                          </p:val>
                                        </p:tav>
                                      </p:tavLst>
                                    </p:anim>
                                    <p:anim calcmode="lin" valueType="num">
                                      <p:cBhvr>
                                        <p:cTn id="20" dur="1000" fill="hold"/>
                                        <p:tgtEl>
                                          <p:spTgt spid="7"/>
                                        </p:tgtEl>
                                        <p:attrNameLst>
                                          <p:attrName>ppt_h</p:attrName>
                                        </p:attrNameLst>
                                      </p:cBhvr>
                                      <p:tavLst>
                                        <p:tav tm="0">
                                          <p:val>
                                            <p:fltVal val="0"/>
                                          </p:val>
                                        </p:tav>
                                        <p:tav tm="100000">
                                          <p:val>
                                            <p:strVal val="#ppt_h"/>
                                          </p:val>
                                        </p:tav>
                                      </p:tavLst>
                                    </p:anim>
                                    <p:animEffect transition="in" filter="fade">
                                      <p:cBhvr>
                                        <p:cTn id="21" dur="1000"/>
                                        <p:tgtEl>
                                          <p:spTgt spid="7"/>
                                        </p:tgtEl>
                                      </p:cBhvr>
                                    </p:animEffect>
                                  </p:childTnLst>
                                </p:cTn>
                              </p:par>
                            </p:childTnLst>
                          </p:cTn>
                        </p:par>
                        <p:par>
                          <p:cTn id="22" fill="hold">
                            <p:stCondLst>
                              <p:cond delay="3000"/>
                            </p:stCondLst>
                            <p:childTnLst>
                              <p:par>
                                <p:cTn id="23" presetID="53" presetClass="entr" presetSubtype="16"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Effect transition="in" filter="fade">
                                      <p:cBhvr>
                                        <p:cTn id="27" dur="1000"/>
                                        <p:tgtEl>
                                          <p:spTgt spid="8"/>
                                        </p:tgtEl>
                                      </p:cBhvr>
                                    </p:animEffect>
                                  </p:childTnLst>
                                </p:cTn>
                              </p:par>
                            </p:childTnLst>
                          </p:cTn>
                        </p:par>
                        <p:par>
                          <p:cTn id="28" fill="hold">
                            <p:stCondLst>
                              <p:cond delay="4000"/>
                            </p:stCondLst>
                            <p:childTnLst>
                              <p:par>
                                <p:cTn id="29" presetID="53" presetClass="entr" presetSubtype="16"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Effect transition="in" filter="fade">
                                      <p:cBhvr>
                                        <p:cTn id="33" dur="1000"/>
                                        <p:tgtEl>
                                          <p:spTgt spid="9"/>
                                        </p:tgtEl>
                                      </p:cBhvr>
                                    </p:animEffect>
                                  </p:childTnLst>
                                </p:cTn>
                              </p:par>
                            </p:childTnLst>
                          </p:cTn>
                        </p:par>
                        <p:par>
                          <p:cTn id="34" fill="hold">
                            <p:stCondLst>
                              <p:cond delay="5000"/>
                            </p:stCondLst>
                            <p:childTnLst>
                              <p:par>
                                <p:cTn id="35" presetID="53" presetClass="entr" presetSubtype="16"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1000" fill="hold"/>
                                        <p:tgtEl>
                                          <p:spTgt spid="10"/>
                                        </p:tgtEl>
                                        <p:attrNameLst>
                                          <p:attrName>ppt_w</p:attrName>
                                        </p:attrNameLst>
                                      </p:cBhvr>
                                      <p:tavLst>
                                        <p:tav tm="0">
                                          <p:val>
                                            <p:fltVal val="0"/>
                                          </p:val>
                                        </p:tav>
                                        <p:tav tm="100000">
                                          <p:val>
                                            <p:strVal val="#ppt_w"/>
                                          </p:val>
                                        </p:tav>
                                      </p:tavLst>
                                    </p:anim>
                                    <p:anim calcmode="lin" valueType="num">
                                      <p:cBhvr>
                                        <p:cTn id="38" dur="1000" fill="hold"/>
                                        <p:tgtEl>
                                          <p:spTgt spid="10"/>
                                        </p:tgtEl>
                                        <p:attrNameLst>
                                          <p:attrName>ppt_h</p:attrName>
                                        </p:attrNameLst>
                                      </p:cBhvr>
                                      <p:tavLst>
                                        <p:tav tm="0">
                                          <p:val>
                                            <p:fltVal val="0"/>
                                          </p:val>
                                        </p:tav>
                                        <p:tav tm="100000">
                                          <p:val>
                                            <p:strVal val="#ppt_h"/>
                                          </p:val>
                                        </p:tav>
                                      </p:tavLst>
                                    </p:anim>
                                    <p:animEffect transition="in" filter="fade">
                                      <p:cBhvr>
                                        <p:cTn id="39" dur="1000"/>
                                        <p:tgtEl>
                                          <p:spTgt spid="10"/>
                                        </p:tgtEl>
                                      </p:cBhvr>
                                    </p:animEffect>
                                  </p:childTnLst>
                                </p:cTn>
                              </p:par>
                            </p:childTnLst>
                          </p:cTn>
                        </p:par>
                        <p:par>
                          <p:cTn id="40" fill="hold">
                            <p:stCondLst>
                              <p:cond delay="6000"/>
                            </p:stCondLst>
                            <p:childTnLst>
                              <p:par>
                                <p:cTn id="41" presetID="53" presetClass="entr" presetSubtype="16"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1000" fill="hold"/>
                                        <p:tgtEl>
                                          <p:spTgt spid="11"/>
                                        </p:tgtEl>
                                        <p:attrNameLst>
                                          <p:attrName>ppt_w</p:attrName>
                                        </p:attrNameLst>
                                      </p:cBhvr>
                                      <p:tavLst>
                                        <p:tav tm="0">
                                          <p:val>
                                            <p:fltVal val="0"/>
                                          </p:val>
                                        </p:tav>
                                        <p:tav tm="100000">
                                          <p:val>
                                            <p:strVal val="#ppt_w"/>
                                          </p:val>
                                        </p:tav>
                                      </p:tavLst>
                                    </p:anim>
                                    <p:anim calcmode="lin" valueType="num">
                                      <p:cBhvr>
                                        <p:cTn id="44" dur="1000" fill="hold"/>
                                        <p:tgtEl>
                                          <p:spTgt spid="11"/>
                                        </p:tgtEl>
                                        <p:attrNameLst>
                                          <p:attrName>ppt_h</p:attrName>
                                        </p:attrNameLst>
                                      </p:cBhvr>
                                      <p:tavLst>
                                        <p:tav tm="0">
                                          <p:val>
                                            <p:fltVal val="0"/>
                                          </p:val>
                                        </p:tav>
                                        <p:tav tm="100000">
                                          <p:val>
                                            <p:strVal val="#ppt_h"/>
                                          </p:val>
                                        </p:tav>
                                      </p:tavLst>
                                    </p:anim>
                                    <p:animEffect transition="in" filter="fade">
                                      <p:cBhvr>
                                        <p:cTn id="45" dur="1000"/>
                                        <p:tgtEl>
                                          <p:spTgt spid="11"/>
                                        </p:tgtEl>
                                      </p:cBhvr>
                                    </p:animEffect>
                                  </p:childTnLst>
                                </p:cTn>
                              </p:par>
                            </p:childTnLst>
                          </p:cTn>
                        </p:par>
                        <p:par>
                          <p:cTn id="46" fill="hold">
                            <p:stCondLst>
                              <p:cond delay="7000"/>
                            </p:stCondLst>
                            <p:childTnLst>
                              <p:par>
                                <p:cTn id="47" presetID="53" presetClass="entr" presetSubtype="16"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1000" fill="hold"/>
                                        <p:tgtEl>
                                          <p:spTgt spid="12"/>
                                        </p:tgtEl>
                                        <p:attrNameLst>
                                          <p:attrName>ppt_w</p:attrName>
                                        </p:attrNameLst>
                                      </p:cBhvr>
                                      <p:tavLst>
                                        <p:tav tm="0">
                                          <p:val>
                                            <p:fltVal val="0"/>
                                          </p:val>
                                        </p:tav>
                                        <p:tav tm="100000">
                                          <p:val>
                                            <p:strVal val="#ppt_w"/>
                                          </p:val>
                                        </p:tav>
                                      </p:tavLst>
                                    </p:anim>
                                    <p:anim calcmode="lin" valueType="num">
                                      <p:cBhvr>
                                        <p:cTn id="50" dur="1000" fill="hold"/>
                                        <p:tgtEl>
                                          <p:spTgt spid="12"/>
                                        </p:tgtEl>
                                        <p:attrNameLst>
                                          <p:attrName>ppt_h</p:attrName>
                                        </p:attrNameLst>
                                      </p:cBhvr>
                                      <p:tavLst>
                                        <p:tav tm="0">
                                          <p:val>
                                            <p:fltVal val="0"/>
                                          </p:val>
                                        </p:tav>
                                        <p:tav tm="100000">
                                          <p:val>
                                            <p:strVal val="#ppt_h"/>
                                          </p:val>
                                        </p:tav>
                                      </p:tavLst>
                                    </p:anim>
                                    <p:animEffect transition="in" filter="fade">
                                      <p:cBhvr>
                                        <p:cTn id="51" dur="1000"/>
                                        <p:tgtEl>
                                          <p:spTgt spid="12"/>
                                        </p:tgtEl>
                                      </p:cBhvr>
                                    </p:animEffect>
                                  </p:childTnLst>
                                </p:cTn>
                              </p:par>
                            </p:childTnLst>
                          </p:cTn>
                        </p:par>
                        <p:par>
                          <p:cTn id="52" fill="hold">
                            <p:stCondLst>
                              <p:cond delay="8000"/>
                            </p:stCondLst>
                            <p:childTnLst>
                              <p:par>
                                <p:cTn id="53" presetID="53" presetClass="entr" presetSubtype="16" fill="hold" grpId="0" nodeType="after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1000" fill="hold"/>
                                        <p:tgtEl>
                                          <p:spTgt spid="13"/>
                                        </p:tgtEl>
                                        <p:attrNameLst>
                                          <p:attrName>ppt_w</p:attrName>
                                        </p:attrNameLst>
                                      </p:cBhvr>
                                      <p:tavLst>
                                        <p:tav tm="0">
                                          <p:val>
                                            <p:fltVal val="0"/>
                                          </p:val>
                                        </p:tav>
                                        <p:tav tm="100000">
                                          <p:val>
                                            <p:strVal val="#ppt_w"/>
                                          </p:val>
                                        </p:tav>
                                      </p:tavLst>
                                    </p:anim>
                                    <p:anim calcmode="lin" valueType="num">
                                      <p:cBhvr>
                                        <p:cTn id="56" dur="1000" fill="hold"/>
                                        <p:tgtEl>
                                          <p:spTgt spid="13"/>
                                        </p:tgtEl>
                                        <p:attrNameLst>
                                          <p:attrName>ppt_h</p:attrName>
                                        </p:attrNameLst>
                                      </p:cBhvr>
                                      <p:tavLst>
                                        <p:tav tm="0">
                                          <p:val>
                                            <p:fltVal val="0"/>
                                          </p:val>
                                        </p:tav>
                                        <p:tav tm="100000">
                                          <p:val>
                                            <p:strVal val="#ppt_h"/>
                                          </p:val>
                                        </p:tav>
                                      </p:tavLst>
                                    </p:anim>
                                    <p:animEffect transition="in" filter="fade">
                                      <p:cBhvr>
                                        <p:cTn id="57" dur="1000"/>
                                        <p:tgtEl>
                                          <p:spTgt spid="13"/>
                                        </p:tgtEl>
                                      </p:cBhvr>
                                    </p:animEffect>
                                  </p:childTnLst>
                                </p:cTn>
                              </p:par>
                            </p:childTnLst>
                          </p:cTn>
                        </p:par>
                        <p:par>
                          <p:cTn id="58" fill="hold">
                            <p:stCondLst>
                              <p:cond delay="9000"/>
                            </p:stCondLst>
                            <p:childTnLst>
                              <p:par>
                                <p:cTn id="59" presetID="53" presetClass="entr" presetSubtype="16" fill="hold" grpId="0" nodeType="after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1000" fill="hold"/>
                                        <p:tgtEl>
                                          <p:spTgt spid="14"/>
                                        </p:tgtEl>
                                        <p:attrNameLst>
                                          <p:attrName>ppt_w</p:attrName>
                                        </p:attrNameLst>
                                      </p:cBhvr>
                                      <p:tavLst>
                                        <p:tav tm="0">
                                          <p:val>
                                            <p:fltVal val="0"/>
                                          </p:val>
                                        </p:tav>
                                        <p:tav tm="100000">
                                          <p:val>
                                            <p:strVal val="#ppt_w"/>
                                          </p:val>
                                        </p:tav>
                                      </p:tavLst>
                                    </p:anim>
                                    <p:anim calcmode="lin" valueType="num">
                                      <p:cBhvr>
                                        <p:cTn id="62" dur="1000" fill="hold"/>
                                        <p:tgtEl>
                                          <p:spTgt spid="14"/>
                                        </p:tgtEl>
                                        <p:attrNameLst>
                                          <p:attrName>ppt_h</p:attrName>
                                        </p:attrNameLst>
                                      </p:cBhvr>
                                      <p:tavLst>
                                        <p:tav tm="0">
                                          <p:val>
                                            <p:fltVal val="0"/>
                                          </p:val>
                                        </p:tav>
                                        <p:tav tm="100000">
                                          <p:val>
                                            <p:strVal val="#ppt_h"/>
                                          </p:val>
                                        </p:tav>
                                      </p:tavLst>
                                    </p:anim>
                                    <p:animEffect transition="in" filter="fade">
                                      <p:cBhvr>
                                        <p:cTn id="63" dur="1000"/>
                                        <p:tgtEl>
                                          <p:spTgt spid="14"/>
                                        </p:tgtEl>
                                      </p:cBhvr>
                                    </p:animEffect>
                                  </p:childTnLst>
                                </p:cTn>
                              </p:par>
                            </p:childTnLst>
                          </p:cTn>
                        </p:par>
                        <p:par>
                          <p:cTn id="64" fill="hold">
                            <p:stCondLst>
                              <p:cond delay="10000"/>
                            </p:stCondLst>
                            <p:childTnLst>
                              <p:par>
                                <p:cTn id="65" presetID="53" presetClass="entr" presetSubtype="16" fill="hold" grpId="0" nodeType="after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p:cTn id="67" dur="1000" fill="hold"/>
                                        <p:tgtEl>
                                          <p:spTgt spid="15"/>
                                        </p:tgtEl>
                                        <p:attrNameLst>
                                          <p:attrName>ppt_w</p:attrName>
                                        </p:attrNameLst>
                                      </p:cBhvr>
                                      <p:tavLst>
                                        <p:tav tm="0">
                                          <p:val>
                                            <p:fltVal val="0"/>
                                          </p:val>
                                        </p:tav>
                                        <p:tav tm="100000">
                                          <p:val>
                                            <p:strVal val="#ppt_w"/>
                                          </p:val>
                                        </p:tav>
                                      </p:tavLst>
                                    </p:anim>
                                    <p:anim calcmode="lin" valueType="num">
                                      <p:cBhvr>
                                        <p:cTn id="68" dur="1000" fill="hold"/>
                                        <p:tgtEl>
                                          <p:spTgt spid="15"/>
                                        </p:tgtEl>
                                        <p:attrNameLst>
                                          <p:attrName>ppt_h</p:attrName>
                                        </p:attrNameLst>
                                      </p:cBhvr>
                                      <p:tavLst>
                                        <p:tav tm="0">
                                          <p:val>
                                            <p:fltVal val="0"/>
                                          </p:val>
                                        </p:tav>
                                        <p:tav tm="100000">
                                          <p:val>
                                            <p:strVal val="#ppt_h"/>
                                          </p:val>
                                        </p:tav>
                                      </p:tavLst>
                                    </p:anim>
                                    <p:animEffect transition="in" filter="fade">
                                      <p:cBhvr>
                                        <p:cTn id="69" dur="1000"/>
                                        <p:tgtEl>
                                          <p:spTgt spid="15"/>
                                        </p:tgtEl>
                                      </p:cBhvr>
                                    </p:animEffect>
                                  </p:childTnLst>
                                </p:cTn>
                              </p:par>
                            </p:childTnLst>
                          </p:cTn>
                        </p:par>
                        <p:par>
                          <p:cTn id="70" fill="hold">
                            <p:stCondLst>
                              <p:cond delay="11000"/>
                            </p:stCondLst>
                            <p:childTnLst>
                              <p:par>
                                <p:cTn id="71" presetID="53" presetClass="entr" presetSubtype="16" fill="hold" grpId="0" nodeType="after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p:cTn id="73" dur="1000" fill="hold"/>
                                        <p:tgtEl>
                                          <p:spTgt spid="16"/>
                                        </p:tgtEl>
                                        <p:attrNameLst>
                                          <p:attrName>ppt_w</p:attrName>
                                        </p:attrNameLst>
                                      </p:cBhvr>
                                      <p:tavLst>
                                        <p:tav tm="0">
                                          <p:val>
                                            <p:fltVal val="0"/>
                                          </p:val>
                                        </p:tav>
                                        <p:tav tm="100000">
                                          <p:val>
                                            <p:strVal val="#ppt_w"/>
                                          </p:val>
                                        </p:tav>
                                      </p:tavLst>
                                    </p:anim>
                                    <p:anim calcmode="lin" valueType="num">
                                      <p:cBhvr>
                                        <p:cTn id="74" dur="1000" fill="hold"/>
                                        <p:tgtEl>
                                          <p:spTgt spid="16"/>
                                        </p:tgtEl>
                                        <p:attrNameLst>
                                          <p:attrName>ppt_h</p:attrName>
                                        </p:attrNameLst>
                                      </p:cBhvr>
                                      <p:tavLst>
                                        <p:tav tm="0">
                                          <p:val>
                                            <p:fltVal val="0"/>
                                          </p:val>
                                        </p:tav>
                                        <p:tav tm="100000">
                                          <p:val>
                                            <p:strVal val="#ppt_h"/>
                                          </p:val>
                                        </p:tav>
                                      </p:tavLst>
                                    </p:anim>
                                    <p:animEffect transition="in" filter="fade">
                                      <p:cBhvr>
                                        <p:cTn id="75" dur="1000"/>
                                        <p:tgtEl>
                                          <p:spTgt spid="16"/>
                                        </p:tgtEl>
                                      </p:cBhvr>
                                    </p:animEffect>
                                  </p:childTnLst>
                                </p:cTn>
                              </p:par>
                            </p:childTnLst>
                          </p:cTn>
                        </p:par>
                        <p:par>
                          <p:cTn id="76" fill="hold">
                            <p:stCondLst>
                              <p:cond delay="12000"/>
                            </p:stCondLst>
                            <p:childTnLst>
                              <p:par>
                                <p:cTn id="77" presetID="53" presetClass="entr" presetSubtype="16" fill="hold" grpId="0" nodeType="afterEffect">
                                  <p:stCondLst>
                                    <p:cond delay="0"/>
                                  </p:stCondLst>
                                  <p:childTnLst>
                                    <p:set>
                                      <p:cBhvr>
                                        <p:cTn id="78" dur="1" fill="hold">
                                          <p:stCondLst>
                                            <p:cond delay="0"/>
                                          </p:stCondLst>
                                        </p:cTn>
                                        <p:tgtEl>
                                          <p:spTgt spid="17"/>
                                        </p:tgtEl>
                                        <p:attrNameLst>
                                          <p:attrName>style.visibility</p:attrName>
                                        </p:attrNameLst>
                                      </p:cBhvr>
                                      <p:to>
                                        <p:strVal val="visible"/>
                                      </p:to>
                                    </p:set>
                                    <p:anim calcmode="lin" valueType="num">
                                      <p:cBhvr>
                                        <p:cTn id="79" dur="1000" fill="hold"/>
                                        <p:tgtEl>
                                          <p:spTgt spid="17"/>
                                        </p:tgtEl>
                                        <p:attrNameLst>
                                          <p:attrName>ppt_w</p:attrName>
                                        </p:attrNameLst>
                                      </p:cBhvr>
                                      <p:tavLst>
                                        <p:tav tm="0">
                                          <p:val>
                                            <p:fltVal val="0"/>
                                          </p:val>
                                        </p:tav>
                                        <p:tav tm="100000">
                                          <p:val>
                                            <p:strVal val="#ppt_w"/>
                                          </p:val>
                                        </p:tav>
                                      </p:tavLst>
                                    </p:anim>
                                    <p:anim calcmode="lin" valueType="num">
                                      <p:cBhvr>
                                        <p:cTn id="80" dur="1000" fill="hold"/>
                                        <p:tgtEl>
                                          <p:spTgt spid="17"/>
                                        </p:tgtEl>
                                        <p:attrNameLst>
                                          <p:attrName>ppt_h</p:attrName>
                                        </p:attrNameLst>
                                      </p:cBhvr>
                                      <p:tavLst>
                                        <p:tav tm="0">
                                          <p:val>
                                            <p:fltVal val="0"/>
                                          </p:val>
                                        </p:tav>
                                        <p:tav tm="100000">
                                          <p:val>
                                            <p:strVal val="#ppt_h"/>
                                          </p:val>
                                        </p:tav>
                                      </p:tavLst>
                                    </p:anim>
                                    <p:animEffect transition="in" filter="fade">
                                      <p:cBhvr>
                                        <p:cTn id="81" dur="1000"/>
                                        <p:tgtEl>
                                          <p:spTgt spid="17"/>
                                        </p:tgtEl>
                                      </p:cBhvr>
                                    </p:animEffect>
                                  </p:childTnLst>
                                </p:cTn>
                              </p:par>
                            </p:childTnLst>
                          </p:cTn>
                        </p:par>
                        <p:par>
                          <p:cTn id="82" fill="hold">
                            <p:stCondLst>
                              <p:cond delay="13000"/>
                            </p:stCondLst>
                            <p:childTnLst>
                              <p:par>
                                <p:cTn id="83" presetID="53" presetClass="entr" presetSubtype="16" fill="hold" grpId="0" nodeType="after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p:cTn id="85" dur="1000" fill="hold"/>
                                        <p:tgtEl>
                                          <p:spTgt spid="18"/>
                                        </p:tgtEl>
                                        <p:attrNameLst>
                                          <p:attrName>ppt_w</p:attrName>
                                        </p:attrNameLst>
                                      </p:cBhvr>
                                      <p:tavLst>
                                        <p:tav tm="0">
                                          <p:val>
                                            <p:fltVal val="0"/>
                                          </p:val>
                                        </p:tav>
                                        <p:tav tm="100000">
                                          <p:val>
                                            <p:strVal val="#ppt_w"/>
                                          </p:val>
                                        </p:tav>
                                      </p:tavLst>
                                    </p:anim>
                                    <p:anim calcmode="lin" valueType="num">
                                      <p:cBhvr>
                                        <p:cTn id="86" dur="1000" fill="hold"/>
                                        <p:tgtEl>
                                          <p:spTgt spid="18"/>
                                        </p:tgtEl>
                                        <p:attrNameLst>
                                          <p:attrName>ppt_h</p:attrName>
                                        </p:attrNameLst>
                                      </p:cBhvr>
                                      <p:tavLst>
                                        <p:tav tm="0">
                                          <p:val>
                                            <p:fltVal val="0"/>
                                          </p:val>
                                        </p:tav>
                                        <p:tav tm="100000">
                                          <p:val>
                                            <p:strVal val="#ppt_h"/>
                                          </p:val>
                                        </p:tav>
                                      </p:tavLst>
                                    </p:anim>
                                    <p:animEffect transition="in" filter="fade">
                                      <p:cBhvr>
                                        <p:cTn id="8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C6AA1-061E-8114-21A0-99E5D76B1FC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A1606DF-88D7-877A-A239-59120655FEA9}"/>
              </a:ext>
            </a:extLst>
          </p:cNvPr>
          <p:cNvPicPr>
            <a:picLocks noChangeAspect="1"/>
          </p:cNvPicPr>
          <p:nvPr/>
        </p:nvPicPr>
        <p:blipFill>
          <a:blip r:embed="rId4"/>
          <a:stretch>
            <a:fillRect/>
          </a:stretch>
        </p:blipFill>
        <p:spPr>
          <a:xfrm>
            <a:off x="385789" y="1332179"/>
            <a:ext cx="16205443" cy="5029896"/>
          </a:xfrm>
          <a:prstGeom prst="rect">
            <a:avLst/>
          </a:prstGeom>
        </p:spPr>
      </p:pic>
      <p:pic>
        <p:nvPicPr>
          <p:cNvPr id="8" name="Picture 7">
            <a:extLst>
              <a:ext uri="{FF2B5EF4-FFF2-40B4-BE49-F238E27FC236}">
                <a16:creationId xmlns:a16="http://schemas.microsoft.com/office/drawing/2014/main" id="{2839B825-6FDA-1BE5-4BC0-F21EC8167506}"/>
              </a:ext>
            </a:extLst>
          </p:cNvPr>
          <p:cNvPicPr>
            <a:picLocks noChangeAspect="1"/>
          </p:cNvPicPr>
          <p:nvPr/>
        </p:nvPicPr>
        <p:blipFill>
          <a:blip r:embed="rId5"/>
          <a:stretch>
            <a:fillRect/>
          </a:stretch>
        </p:blipFill>
        <p:spPr>
          <a:xfrm>
            <a:off x="7731675" y="4327190"/>
            <a:ext cx="8683370" cy="2472207"/>
          </a:xfrm>
          <a:prstGeom prst="rect">
            <a:avLst/>
          </a:prstGeom>
          <a:effectLst>
            <a:glow rad="228600">
              <a:schemeClr val="accent5">
                <a:satMod val="175000"/>
                <a:alpha val="40000"/>
              </a:schemeClr>
            </a:glow>
          </a:effectLst>
        </p:spPr>
      </p:pic>
      <p:sp>
        <p:nvSpPr>
          <p:cNvPr id="9" name="TextBox 8">
            <a:extLst>
              <a:ext uri="{FF2B5EF4-FFF2-40B4-BE49-F238E27FC236}">
                <a16:creationId xmlns:a16="http://schemas.microsoft.com/office/drawing/2014/main" id="{94B28E22-3158-E8FE-A817-ED2D905B5E00}"/>
              </a:ext>
            </a:extLst>
          </p:cNvPr>
          <p:cNvSpPr txBox="1"/>
          <p:nvPr/>
        </p:nvSpPr>
        <p:spPr>
          <a:xfrm>
            <a:off x="749031" y="344538"/>
            <a:ext cx="8364562" cy="3046988"/>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endParaRPr lang="en-US" dirty="0"/>
          </a:p>
          <a:p>
            <a:pPr algn="ctr"/>
            <a:r>
              <a:rPr lang="en-US" dirty="0"/>
              <a:t>Submitted reports cannot be edited.</a:t>
            </a:r>
          </a:p>
          <a:p>
            <a:pPr algn="ctr"/>
            <a:endParaRPr lang="en-US" dirty="0"/>
          </a:p>
          <a:p>
            <a:pPr algn="ctr"/>
            <a:r>
              <a:rPr lang="en-US" dirty="0"/>
              <a:t>To re-open the report, contact </a:t>
            </a:r>
            <a:r>
              <a:rPr lang="en-US" dirty="0">
                <a:hlinkClick r:id="rId6">
                  <a:extLst>
                    <a:ext uri="{A12FA001-AC4F-418D-AE19-62706E023703}">
                      <ahyp:hlinkClr xmlns:ahyp="http://schemas.microsoft.com/office/drawing/2018/hyperlinkcolor" val="tx"/>
                    </a:ext>
                  </a:extLst>
                </a:hlinkClick>
              </a:rPr>
              <a:t>myLegion@legion.org</a:t>
            </a:r>
            <a:endParaRPr lang="en-US" dirty="0"/>
          </a:p>
          <a:p>
            <a:pPr algn="ctr"/>
            <a:endParaRPr lang="en-US" dirty="0"/>
          </a:p>
        </p:txBody>
      </p:sp>
    </p:spTree>
    <p:custDataLst>
      <p:tags r:id="rId1"/>
    </p:custDataLst>
    <p:extLst>
      <p:ext uri="{BB962C8B-B14F-4D97-AF65-F5344CB8AC3E}">
        <p14:creationId xmlns:p14="http://schemas.microsoft.com/office/powerpoint/2010/main" val="3454022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D5AB9-A8EC-266D-E7D7-C282466D938E}"/>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B2041D0E-5972-9F5E-4E82-EF882E2DEF78}"/>
              </a:ext>
            </a:extLst>
          </p:cNvPr>
          <p:cNvPicPr>
            <a:picLocks noChangeAspect="1"/>
          </p:cNvPicPr>
          <p:nvPr/>
        </p:nvPicPr>
        <p:blipFill>
          <a:blip r:embed="rId4"/>
          <a:stretch>
            <a:fillRect/>
          </a:stretch>
        </p:blipFill>
        <p:spPr>
          <a:xfrm>
            <a:off x="144135" y="1788146"/>
            <a:ext cx="16839956" cy="4849907"/>
          </a:xfrm>
          <a:prstGeom prst="rect">
            <a:avLst/>
          </a:prstGeom>
        </p:spPr>
      </p:pic>
      <p:sp>
        <p:nvSpPr>
          <p:cNvPr id="10" name="Arrow: Right 9">
            <a:extLst>
              <a:ext uri="{FF2B5EF4-FFF2-40B4-BE49-F238E27FC236}">
                <a16:creationId xmlns:a16="http://schemas.microsoft.com/office/drawing/2014/main" id="{DE15E86E-FF86-75E6-C842-9534930D6D0F}"/>
              </a:ext>
            </a:extLst>
          </p:cNvPr>
          <p:cNvSpPr/>
          <p:nvPr/>
        </p:nvSpPr>
        <p:spPr>
          <a:xfrm>
            <a:off x="10734018" y="3112728"/>
            <a:ext cx="804069" cy="787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30308D0-507D-85DA-9F07-67B508C2D470}"/>
              </a:ext>
            </a:extLst>
          </p:cNvPr>
          <p:cNvPicPr>
            <a:picLocks noChangeAspect="1"/>
          </p:cNvPicPr>
          <p:nvPr/>
        </p:nvPicPr>
        <p:blipFill>
          <a:blip r:embed="rId5"/>
          <a:stretch>
            <a:fillRect/>
          </a:stretch>
        </p:blipFill>
        <p:spPr>
          <a:xfrm>
            <a:off x="11894018" y="3196230"/>
            <a:ext cx="5090073" cy="620396"/>
          </a:xfrm>
          <a:prstGeom prst="rect">
            <a:avLst/>
          </a:prstGeom>
          <a:effectLst>
            <a:glow rad="228600">
              <a:schemeClr val="accent5">
                <a:satMod val="175000"/>
                <a:alpha val="40000"/>
              </a:schemeClr>
            </a:glow>
          </a:effectLst>
        </p:spPr>
      </p:pic>
      <p:pic>
        <p:nvPicPr>
          <p:cNvPr id="15" name="Picture 14">
            <a:extLst>
              <a:ext uri="{FF2B5EF4-FFF2-40B4-BE49-F238E27FC236}">
                <a16:creationId xmlns:a16="http://schemas.microsoft.com/office/drawing/2014/main" id="{BD16EB31-D43B-10C1-E99B-D117B00D912A}"/>
              </a:ext>
            </a:extLst>
          </p:cNvPr>
          <p:cNvPicPr>
            <a:picLocks noChangeAspect="1"/>
          </p:cNvPicPr>
          <p:nvPr/>
        </p:nvPicPr>
        <p:blipFill>
          <a:blip r:embed="rId6"/>
          <a:stretch>
            <a:fillRect/>
          </a:stretch>
        </p:blipFill>
        <p:spPr>
          <a:xfrm>
            <a:off x="144135" y="2741032"/>
            <a:ext cx="4011291" cy="557862"/>
          </a:xfrm>
          <a:prstGeom prst="rect">
            <a:avLst/>
          </a:prstGeom>
          <a:effectLst>
            <a:glow rad="228600">
              <a:schemeClr val="accent3">
                <a:satMod val="175000"/>
                <a:alpha val="40000"/>
              </a:schemeClr>
            </a:glow>
          </a:effectLst>
        </p:spPr>
      </p:pic>
      <p:sp>
        <p:nvSpPr>
          <p:cNvPr id="16" name="TextBox 15">
            <a:extLst>
              <a:ext uri="{FF2B5EF4-FFF2-40B4-BE49-F238E27FC236}">
                <a16:creationId xmlns:a16="http://schemas.microsoft.com/office/drawing/2014/main" id="{1A81644D-E38D-621B-EEFD-E44E1CF71B0B}"/>
              </a:ext>
            </a:extLst>
          </p:cNvPr>
          <p:cNvSpPr txBox="1"/>
          <p:nvPr/>
        </p:nvSpPr>
        <p:spPr>
          <a:xfrm>
            <a:off x="5122249" y="186487"/>
            <a:ext cx="5744534" cy="2554545"/>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endParaRPr lang="en-US" dirty="0"/>
          </a:p>
          <a:p>
            <a:pPr algn="ctr"/>
            <a:r>
              <a:rPr lang="en-US" dirty="0"/>
              <a:t>Navigation tools allow you to view page by page or “View All” to see full list.</a:t>
            </a:r>
          </a:p>
          <a:p>
            <a:pPr algn="ctr"/>
            <a:endParaRPr lang="en-US" dirty="0"/>
          </a:p>
        </p:txBody>
      </p:sp>
    </p:spTree>
    <p:custDataLst>
      <p:tags r:id="rId1"/>
    </p:custDataLst>
    <p:extLst>
      <p:ext uri="{BB962C8B-B14F-4D97-AF65-F5344CB8AC3E}">
        <p14:creationId xmlns:p14="http://schemas.microsoft.com/office/powerpoint/2010/main" val="2384398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2" presetClass="entr" presetSubtype="1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0-#ppt_w/2"/>
                                          </p:val>
                                        </p:tav>
                                        <p:tav tm="100000">
                                          <p:val>
                                            <p:strVal val="#ppt_x"/>
                                          </p:val>
                                        </p:tav>
                                      </p:tavLst>
                                    </p:anim>
                                    <p:anim calcmode="lin" valueType="num">
                                      <p:cBhvr additive="base">
                                        <p:cTn id="14" dur="1000" fill="hold"/>
                                        <p:tgtEl>
                                          <p:spTgt spid="10"/>
                                        </p:tgtEl>
                                        <p:attrNameLst>
                                          <p:attrName>ppt_y</p:attrName>
                                        </p:attrNameLst>
                                      </p:cBhvr>
                                      <p:tavLst>
                                        <p:tav tm="0">
                                          <p:val>
                                            <p:strVal val="1+#ppt_h/2"/>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1000" fill="hold"/>
                                        <p:tgtEl>
                                          <p:spTgt spid="15"/>
                                        </p:tgtEl>
                                        <p:attrNameLst>
                                          <p:attrName>ppt_w</p:attrName>
                                        </p:attrNameLst>
                                      </p:cBhvr>
                                      <p:tavLst>
                                        <p:tav tm="0">
                                          <p:val>
                                            <p:fltVal val="0"/>
                                          </p:val>
                                        </p:tav>
                                        <p:tav tm="100000">
                                          <p:val>
                                            <p:strVal val="#ppt_w"/>
                                          </p:val>
                                        </p:tav>
                                      </p:tavLst>
                                    </p:anim>
                                    <p:anim calcmode="lin" valueType="num">
                                      <p:cBhvr>
                                        <p:cTn id="18" dur="1000" fill="hold"/>
                                        <p:tgtEl>
                                          <p:spTgt spid="15"/>
                                        </p:tgtEl>
                                        <p:attrNameLst>
                                          <p:attrName>ppt_h</p:attrName>
                                        </p:attrNameLst>
                                      </p:cBhvr>
                                      <p:tavLst>
                                        <p:tav tm="0">
                                          <p:val>
                                            <p:fltVal val="0"/>
                                          </p:val>
                                        </p:tav>
                                        <p:tav tm="100000">
                                          <p:val>
                                            <p:strVal val="#ppt_h"/>
                                          </p:val>
                                        </p:tav>
                                      </p:tavLst>
                                    </p:anim>
                                    <p:animEffect transition="in" filter="fade">
                                      <p:cBhvr>
                                        <p:cTn id="19" dur="1000"/>
                                        <p:tgtEl>
                                          <p:spTgt spid="1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DEE31-9146-75FB-FB8F-84D91543096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C2D9DD2-F4DE-5AA7-3DCC-7995C56A5213}"/>
              </a:ext>
            </a:extLst>
          </p:cNvPr>
          <p:cNvPicPr>
            <a:picLocks noChangeAspect="1"/>
          </p:cNvPicPr>
          <p:nvPr/>
        </p:nvPicPr>
        <p:blipFill>
          <a:blip r:embed="rId4"/>
          <a:stretch>
            <a:fillRect/>
          </a:stretch>
        </p:blipFill>
        <p:spPr>
          <a:xfrm>
            <a:off x="120250" y="427094"/>
            <a:ext cx="17099761" cy="7097115"/>
          </a:xfrm>
          <a:prstGeom prst="rect">
            <a:avLst/>
          </a:prstGeom>
        </p:spPr>
      </p:pic>
      <p:pic>
        <p:nvPicPr>
          <p:cNvPr id="8" name="Picture 7">
            <a:extLst>
              <a:ext uri="{FF2B5EF4-FFF2-40B4-BE49-F238E27FC236}">
                <a16:creationId xmlns:a16="http://schemas.microsoft.com/office/drawing/2014/main" id="{BDBEF829-F7AB-7DB5-C51B-1BDCF395A149}"/>
              </a:ext>
            </a:extLst>
          </p:cNvPr>
          <p:cNvPicPr>
            <a:picLocks noChangeAspect="1"/>
          </p:cNvPicPr>
          <p:nvPr/>
        </p:nvPicPr>
        <p:blipFill>
          <a:blip r:embed="rId5"/>
          <a:stretch>
            <a:fillRect/>
          </a:stretch>
        </p:blipFill>
        <p:spPr>
          <a:xfrm>
            <a:off x="274265" y="1350451"/>
            <a:ext cx="4011291" cy="557862"/>
          </a:xfrm>
          <a:prstGeom prst="rect">
            <a:avLst/>
          </a:prstGeom>
          <a:effectLst>
            <a:glow rad="228600">
              <a:schemeClr val="accent3">
                <a:satMod val="175000"/>
                <a:alpha val="40000"/>
              </a:schemeClr>
            </a:glow>
          </a:effectLst>
        </p:spPr>
      </p:pic>
      <p:sp>
        <p:nvSpPr>
          <p:cNvPr id="9" name="TextBox 8">
            <a:extLst>
              <a:ext uri="{FF2B5EF4-FFF2-40B4-BE49-F238E27FC236}">
                <a16:creationId xmlns:a16="http://schemas.microsoft.com/office/drawing/2014/main" id="{D0847892-0A76-2E83-EE74-5DC30D3F0AC6}"/>
              </a:ext>
            </a:extLst>
          </p:cNvPr>
          <p:cNvSpPr txBox="1"/>
          <p:nvPr/>
        </p:nvSpPr>
        <p:spPr>
          <a:xfrm>
            <a:off x="6102909" y="705897"/>
            <a:ext cx="6036082" cy="3046988"/>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endParaRPr lang="en-US" dirty="0"/>
          </a:p>
          <a:p>
            <a:pPr algn="ctr"/>
            <a:r>
              <a:rPr lang="en-US" dirty="0"/>
              <a:t>Closed reports cannot be opened for editing.  You can view reports from 2019-2020 to present.</a:t>
            </a:r>
          </a:p>
          <a:p>
            <a:pPr algn="ctr"/>
            <a:endParaRPr lang="en-US" dirty="0"/>
          </a:p>
        </p:txBody>
      </p:sp>
    </p:spTree>
    <p:custDataLst>
      <p:tags r:id="rId1"/>
    </p:custDataLst>
    <p:extLst>
      <p:ext uri="{BB962C8B-B14F-4D97-AF65-F5344CB8AC3E}">
        <p14:creationId xmlns:p14="http://schemas.microsoft.com/office/powerpoint/2010/main" val="256708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CCB12-329C-9F24-C449-81496E1B94A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10050CC-228D-B2DD-B08E-FF3E00551B8D}"/>
              </a:ext>
            </a:extLst>
          </p:cNvPr>
          <p:cNvPicPr>
            <a:picLocks noChangeAspect="1"/>
          </p:cNvPicPr>
          <p:nvPr/>
        </p:nvPicPr>
        <p:blipFill>
          <a:blip r:embed="rId4"/>
          <a:stretch>
            <a:fillRect/>
          </a:stretch>
        </p:blipFill>
        <p:spPr>
          <a:xfrm>
            <a:off x="20284" y="1196292"/>
            <a:ext cx="17099761" cy="7811590"/>
          </a:xfrm>
          <a:prstGeom prst="rect">
            <a:avLst/>
          </a:prstGeom>
        </p:spPr>
      </p:pic>
      <p:pic>
        <p:nvPicPr>
          <p:cNvPr id="8" name="Picture 7">
            <a:extLst>
              <a:ext uri="{FF2B5EF4-FFF2-40B4-BE49-F238E27FC236}">
                <a16:creationId xmlns:a16="http://schemas.microsoft.com/office/drawing/2014/main" id="{C9AB82E2-32E2-A520-36AA-21BEECB72E9F}"/>
              </a:ext>
            </a:extLst>
          </p:cNvPr>
          <p:cNvPicPr>
            <a:picLocks noChangeAspect="1"/>
          </p:cNvPicPr>
          <p:nvPr/>
        </p:nvPicPr>
        <p:blipFill>
          <a:blip r:embed="rId5"/>
          <a:stretch>
            <a:fillRect/>
          </a:stretch>
        </p:blipFill>
        <p:spPr>
          <a:xfrm>
            <a:off x="114200" y="2097440"/>
            <a:ext cx="4017532" cy="592751"/>
          </a:xfrm>
          <a:prstGeom prst="rect">
            <a:avLst/>
          </a:prstGeom>
          <a:effectLst>
            <a:glow rad="228600">
              <a:schemeClr val="accent3">
                <a:satMod val="175000"/>
                <a:alpha val="40000"/>
              </a:schemeClr>
            </a:glow>
          </a:effectLst>
        </p:spPr>
      </p:pic>
      <p:sp>
        <p:nvSpPr>
          <p:cNvPr id="9" name="TextBox 8">
            <a:extLst>
              <a:ext uri="{FF2B5EF4-FFF2-40B4-BE49-F238E27FC236}">
                <a16:creationId xmlns:a16="http://schemas.microsoft.com/office/drawing/2014/main" id="{F151D467-1B7E-CC44-E05C-BDB7F667E9C6}"/>
              </a:ext>
            </a:extLst>
          </p:cNvPr>
          <p:cNvSpPr txBox="1"/>
          <p:nvPr/>
        </p:nvSpPr>
        <p:spPr>
          <a:xfrm>
            <a:off x="5552123" y="174243"/>
            <a:ext cx="6036082" cy="3539430"/>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endParaRPr lang="en-US" dirty="0"/>
          </a:p>
          <a:p>
            <a:pPr algn="ctr"/>
            <a:r>
              <a:rPr lang="en-US" dirty="0"/>
              <a:t>All section displays open and closed reports.  Click view to open and print reports.  Edit is only available for open reports.</a:t>
            </a:r>
          </a:p>
          <a:p>
            <a:pPr algn="ctr"/>
            <a:endParaRPr lang="en-US" dirty="0"/>
          </a:p>
        </p:txBody>
      </p:sp>
      <p:sp>
        <p:nvSpPr>
          <p:cNvPr id="10" name="Oval 9">
            <a:extLst>
              <a:ext uri="{FF2B5EF4-FFF2-40B4-BE49-F238E27FC236}">
                <a16:creationId xmlns:a16="http://schemas.microsoft.com/office/drawing/2014/main" id="{8119990D-D512-192D-9DA3-AD48C4E1337C}"/>
              </a:ext>
            </a:extLst>
          </p:cNvPr>
          <p:cNvSpPr/>
          <p:nvPr/>
        </p:nvSpPr>
        <p:spPr>
          <a:xfrm>
            <a:off x="15067723" y="5234609"/>
            <a:ext cx="897308" cy="58322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760732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67EEA-FB83-2D32-F234-B0037F6B7347}"/>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38ECC09-E11C-4630-05C7-51EC63C92274}"/>
              </a:ext>
            </a:extLst>
          </p:cNvPr>
          <p:cNvPicPr>
            <a:picLocks noChangeAspect="1"/>
          </p:cNvPicPr>
          <p:nvPr/>
        </p:nvPicPr>
        <p:blipFill>
          <a:blip r:embed="rId4"/>
          <a:stretch>
            <a:fillRect/>
          </a:stretch>
        </p:blipFill>
        <p:spPr>
          <a:xfrm>
            <a:off x="1070237" y="491660"/>
            <a:ext cx="14537179" cy="7630590"/>
          </a:xfrm>
          <a:prstGeom prst="rect">
            <a:avLst/>
          </a:prstGeom>
        </p:spPr>
      </p:pic>
      <p:pic>
        <p:nvPicPr>
          <p:cNvPr id="17" name="Picture 16">
            <a:extLst>
              <a:ext uri="{FF2B5EF4-FFF2-40B4-BE49-F238E27FC236}">
                <a16:creationId xmlns:a16="http://schemas.microsoft.com/office/drawing/2014/main" id="{005EA195-492B-E407-7ECE-017B57CEDED7}"/>
              </a:ext>
            </a:extLst>
          </p:cNvPr>
          <p:cNvPicPr>
            <a:picLocks noChangeAspect="1"/>
          </p:cNvPicPr>
          <p:nvPr/>
        </p:nvPicPr>
        <p:blipFill>
          <a:blip r:embed="rId5"/>
          <a:stretch>
            <a:fillRect/>
          </a:stretch>
        </p:blipFill>
        <p:spPr>
          <a:xfrm>
            <a:off x="11466635" y="491660"/>
            <a:ext cx="4428301" cy="1393172"/>
          </a:xfrm>
          <a:prstGeom prst="rect">
            <a:avLst/>
          </a:prstGeom>
          <a:effectLst>
            <a:glow rad="228600">
              <a:schemeClr val="accent5">
                <a:satMod val="175000"/>
                <a:alpha val="40000"/>
              </a:schemeClr>
            </a:glow>
          </a:effectLst>
        </p:spPr>
      </p:pic>
    </p:spTree>
    <p:custDataLst>
      <p:tags r:id="rId1"/>
    </p:custDataLst>
    <p:extLst>
      <p:ext uri="{BB962C8B-B14F-4D97-AF65-F5344CB8AC3E}">
        <p14:creationId xmlns:p14="http://schemas.microsoft.com/office/powerpoint/2010/main" val="277690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Effect transition="in" filter="fade">
                                      <p:cBhvr>
                                        <p:cTn id="9"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20C10-A2E3-B820-7928-37EAB4B98E6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C398754-1162-ACE5-EB20-CF13114ADB29}"/>
              </a:ext>
            </a:extLst>
          </p:cNvPr>
          <p:cNvPicPr>
            <a:picLocks noChangeAspect="1"/>
          </p:cNvPicPr>
          <p:nvPr/>
        </p:nvPicPr>
        <p:blipFill>
          <a:blip r:embed="rId4"/>
          <a:stretch>
            <a:fillRect/>
          </a:stretch>
        </p:blipFill>
        <p:spPr>
          <a:xfrm>
            <a:off x="502796" y="269042"/>
            <a:ext cx="14892392" cy="8291977"/>
          </a:xfrm>
          <a:prstGeom prst="rect">
            <a:avLst/>
          </a:prstGeom>
        </p:spPr>
      </p:pic>
      <p:sp>
        <p:nvSpPr>
          <p:cNvPr id="4" name="Oval 3">
            <a:extLst>
              <a:ext uri="{FF2B5EF4-FFF2-40B4-BE49-F238E27FC236}">
                <a16:creationId xmlns:a16="http://schemas.microsoft.com/office/drawing/2014/main" id="{B3E45D9A-DB34-ABD1-774E-E4F15D81A7C6}"/>
              </a:ext>
            </a:extLst>
          </p:cNvPr>
          <p:cNvSpPr/>
          <p:nvPr/>
        </p:nvSpPr>
        <p:spPr>
          <a:xfrm>
            <a:off x="404582" y="29483"/>
            <a:ext cx="1314031" cy="762668"/>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2444605-2297-0249-F102-93E0AAAAEE0C}"/>
              </a:ext>
            </a:extLst>
          </p:cNvPr>
          <p:cNvPicPr>
            <a:picLocks noChangeAspect="1"/>
          </p:cNvPicPr>
          <p:nvPr/>
        </p:nvPicPr>
        <p:blipFill>
          <a:blip r:embed="rId5"/>
          <a:stretch>
            <a:fillRect/>
          </a:stretch>
        </p:blipFill>
        <p:spPr>
          <a:xfrm>
            <a:off x="4248460" y="269042"/>
            <a:ext cx="11913385" cy="8468140"/>
          </a:xfrm>
          <a:prstGeom prst="rect">
            <a:avLst/>
          </a:prstGeom>
          <a:ln w="57150">
            <a:solidFill>
              <a:schemeClr val="accent1">
                <a:lumMod val="75000"/>
              </a:schemeClr>
            </a:solidFill>
          </a:ln>
        </p:spPr>
      </p:pic>
      <p:pic>
        <p:nvPicPr>
          <p:cNvPr id="8" name="Picture 7">
            <a:extLst>
              <a:ext uri="{FF2B5EF4-FFF2-40B4-BE49-F238E27FC236}">
                <a16:creationId xmlns:a16="http://schemas.microsoft.com/office/drawing/2014/main" id="{B967F266-DEAC-00DF-8DAE-BA3B923319C1}"/>
              </a:ext>
            </a:extLst>
          </p:cNvPr>
          <p:cNvPicPr>
            <a:picLocks noChangeAspect="1"/>
          </p:cNvPicPr>
          <p:nvPr/>
        </p:nvPicPr>
        <p:blipFill>
          <a:blip r:embed="rId6"/>
          <a:stretch>
            <a:fillRect/>
          </a:stretch>
        </p:blipFill>
        <p:spPr>
          <a:xfrm>
            <a:off x="1399893" y="7789698"/>
            <a:ext cx="6967137" cy="1231034"/>
          </a:xfrm>
          <a:prstGeom prst="rect">
            <a:avLst/>
          </a:prstGeom>
          <a:effectLst>
            <a:glow rad="228600">
              <a:schemeClr val="accent5">
                <a:satMod val="175000"/>
                <a:alpha val="40000"/>
              </a:schemeClr>
            </a:glow>
          </a:effectLst>
        </p:spPr>
      </p:pic>
      <p:pic>
        <p:nvPicPr>
          <p:cNvPr id="10" name="Picture 9">
            <a:extLst>
              <a:ext uri="{FF2B5EF4-FFF2-40B4-BE49-F238E27FC236}">
                <a16:creationId xmlns:a16="http://schemas.microsoft.com/office/drawing/2014/main" id="{6D84BC54-2D1D-81AD-BFB2-3C07DB5DCE18}"/>
              </a:ext>
            </a:extLst>
          </p:cNvPr>
          <p:cNvPicPr>
            <a:picLocks noChangeAspect="1"/>
          </p:cNvPicPr>
          <p:nvPr/>
        </p:nvPicPr>
        <p:blipFill>
          <a:blip r:embed="rId7"/>
          <a:stretch>
            <a:fillRect/>
          </a:stretch>
        </p:blipFill>
        <p:spPr>
          <a:xfrm>
            <a:off x="4248460" y="269042"/>
            <a:ext cx="4009151" cy="6672859"/>
          </a:xfrm>
          <a:prstGeom prst="rect">
            <a:avLst/>
          </a:prstGeom>
          <a:effectLst>
            <a:glow rad="228600">
              <a:schemeClr val="accent5">
                <a:satMod val="175000"/>
                <a:alpha val="40000"/>
              </a:schemeClr>
            </a:glow>
          </a:effectLst>
        </p:spPr>
      </p:pic>
    </p:spTree>
    <p:custDataLst>
      <p:tags r:id="rId1"/>
    </p:custDataLst>
    <p:extLst>
      <p:ext uri="{BB962C8B-B14F-4D97-AF65-F5344CB8AC3E}">
        <p14:creationId xmlns:p14="http://schemas.microsoft.com/office/powerpoint/2010/main" val="252141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Effect transition="in" filter="fade">
                                      <p:cBhvr>
                                        <p:cTn id="16" dur="1000"/>
                                        <p:tgtEl>
                                          <p:spTgt spid="10"/>
                                        </p:tgtEl>
                                      </p:cBhvr>
                                    </p:animEffect>
                                  </p:childTnLst>
                                </p:cTn>
                              </p:par>
                              <p:par>
                                <p:cTn id="17" presetID="53"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Effect transition="in" filter="fade">
                                      <p:cBhvr>
                                        <p:cTn id="2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FD8C6-725B-5171-88BF-EBE061B649B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2769002-A04A-9168-6D55-52CBC26BBBB0}"/>
              </a:ext>
            </a:extLst>
          </p:cNvPr>
          <p:cNvPicPr>
            <a:picLocks noChangeAspect="1"/>
          </p:cNvPicPr>
          <p:nvPr/>
        </p:nvPicPr>
        <p:blipFill>
          <a:blip r:embed="rId4"/>
          <a:stretch>
            <a:fillRect/>
          </a:stretch>
        </p:blipFill>
        <p:spPr>
          <a:xfrm>
            <a:off x="831436" y="437849"/>
            <a:ext cx="15677389" cy="7818255"/>
          </a:xfrm>
          <a:prstGeom prst="rect">
            <a:avLst/>
          </a:prstGeom>
        </p:spPr>
      </p:pic>
      <p:pic>
        <p:nvPicPr>
          <p:cNvPr id="6" name="Picture 5">
            <a:extLst>
              <a:ext uri="{FF2B5EF4-FFF2-40B4-BE49-F238E27FC236}">
                <a16:creationId xmlns:a16="http://schemas.microsoft.com/office/drawing/2014/main" id="{60647BCF-86DE-9B0C-B178-3E9B623A8CCD}"/>
              </a:ext>
            </a:extLst>
          </p:cNvPr>
          <p:cNvPicPr>
            <a:picLocks noChangeAspect="1"/>
          </p:cNvPicPr>
          <p:nvPr/>
        </p:nvPicPr>
        <p:blipFill>
          <a:blip r:embed="rId5"/>
          <a:stretch>
            <a:fillRect/>
          </a:stretch>
        </p:blipFill>
        <p:spPr>
          <a:xfrm>
            <a:off x="616046" y="437849"/>
            <a:ext cx="9717063" cy="937412"/>
          </a:xfrm>
          <a:prstGeom prst="rect">
            <a:avLst/>
          </a:prstGeom>
          <a:effectLst>
            <a:glow rad="228600">
              <a:schemeClr val="accent3">
                <a:satMod val="175000"/>
                <a:alpha val="40000"/>
              </a:schemeClr>
            </a:glow>
          </a:effectLst>
        </p:spPr>
      </p:pic>
      <p:sp>
        <p:nvSpPr>
          <p:cNvPr id="9" name="Arrow: Right 8">
            <a:extLst>
              <a:ext uri="{FF2B5EF4-FFF2-40B4-BE49-F238E27FC236}">
                <a16:creationId xmlns:a16="http://schemas.microsoft.com/office/drawing/2014/main" id="{63DC8217-26F4-5958-CB93-CF30DF6FC8C3}"/>
              </a:ext>
            </a:extLst>
          </p:cNvPr>
          <p:cNvSpPr/>
          <p:nvPr/>
        </p:nvSpPr>
        <p:spPr>
          <a:xfrm>
            <a:off x="831436" y="437849"/>
            <a:ext cx="1487695" cy="9374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09527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F75B4-40E7-3FA0-96DE-AAEF602177E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6E73381-937B-7DA9-A6F2-912EA7689448}"/>
              </a:ext>
            </a:extLst>
          </p:cNvPr>
          <p:cNvPicPr>
            <a:picLocks noChangeAspect="1"/>
          </p:cNvPicPr>
          <p:nvPr/>
        </p:nvPicPr>
        <p:blipFill>
          <a:blip r:embed="rId4"/>
          <a:stretch>
            <a:fillRect/>
          </a:stretch>
        </p:blipFill>
        <p:spPr>
          <a:xfrm>
            <a:off x="2412848" y="84731"/>
            <a:ext cx="3262146" cy="9584137"/>
          </a:xfrm>
          <a:prstGeom prst="rect">
            <a:avLst/>
          </a:prstGeom>
        </p:spPr>
      </p:pic>
      <p:pic>
        <p:nvPicPr>
          <p:cNvPr id="7" name="Picture 6">
            <a:extLst>
              <a:ext uri="{FF2B5EF4-FFF2-40B4-BE49-F238E27FC236}">
                <a16:creationId xmlns:a16="http://schemas.microsoft.com/office/drawing/2014/main" id="{BB31B41C-EFCB-0AD3-8B98-8616F8846362}"/>
              </a:ext>
            </a:extLst>
          </p:cNvPr>
          <p:cNvPicPr>
            <a:picLocks noChangeAspect="1"/>
          </p:cNvPicPr>
          <p:nvPr/>
        </p:nvPicPr>
        <p:blipFill>
          <a:blip r:embed="rId5"/>
          <a:stretch>
            <a:fillRect/>
          </a:stretch>
        </p:blipFill>
        <p:spPr>
          <a:xfrm>
            <a:off x="1444159" y="3634632"/>
            <a:ext cx="3416518" cy="2663125"/>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9" name="Arrow: Right 8">
            <a:extLst>
              <a:ext uri="{FF2B5EF4-FFF2-40B4-BE49-F238E27FC236}">
                <a16:creationId xmlns:a16="http://schemas.microsoft.com/office/drawing/2014/main" id="{9F7F28B3-DCD4-6B69-62FB-DC62D420DC88}"/>
              </a:ext>
            </a:extLst>
          </p:cNvPr>
          <p:cNvSpPr/>
          <p:nvPr/>
        </p:nvSpPr>
        <p:spPr>
          <a:xfrm>
            <a:off x="195386" y="4792185"/>
            <a:ext cx="1617352" cy="1020417"/>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DAD3997C-EF9F-338B-D10A-A4628DBABA1A}"/>
              </a:ext>
            </a:extLst>
          </p:cNvPr>
          <p:cNvPicPr>
            <a:picLocks noChangeAspect="1"/>
          </p:cNvPicPr>
          <p:nvPr/>
        </p:nvPicPr>
        <p:blipFill>
          <a:blip r:embed="rId6"/>
          <a:stretch>
            <a:fillRect/>
          </a:stretch>
        </p:blipFill>
        <p:spPr>
          <a:xfrm>
            <a:off x="6357938" y="119096"/>
            <a:ext cx="9227344" cy="9515408"/>
          </a:xfrm>
          <a:prstGeom prst="rect">
            <a:avLst/>
          </a:prstGeom>
        </p:spPr>
      </p:pic>
    </p:spTree>
    <p:custDataLst>
      <p:tags r:id="rId1"/>
    </p:custDataLst>
    <p:extLst>
      <p:ext uri="{BB962C8B-B14F-4D97-AF65-F5344CB8AC3E}">
        <p14:creationId xmlns:p14="http://schemas.microsoft.com/office/powerpoint/2010/main" val="827959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4D0016-5AAE-1A42-5924-58260815287E}"/>
              </a:ext>
            </a:extLst>
          </p:cNvPr>
          <p:cNvPicPr>
            <a:picLocks noChangeAspect="1"/>
          </p:cNvPicPr>
          <p:nvPr/>
        </p:nvPicPr>
        <p:blipFill>
          <a:blip r:embed="rId3"/>
          <a:stretch>
            <a:fillRect/>
          </a:stretch>
        </p:blipFill>
        <p:spPr>
          <a:xfrm>
            <a:off x="5231126" y="123161"/>
            <a:ext cx="6878010" cy="9507277"/>
          </a:xfrm>
          <a:prstGeom prst="rect">
            <a:avLst/>
          </a:prstGeom>
        </p:spPr>
      </p:pic>
      <p:pic>
        <p:nvPicPr>
          <p:cNvPr id="7" name="Picture 6">
            <a:extLst>
              <a:ext uri="{FF2B5EF4-FFF2-40B4-BE49-F238E27FC236}">
                <a16:creationId xmlns:a16="http://schemas.microsoft.com/office/drawing/2014/main" id="{4B6B539E-F051-D2E8-A3B2-95C8A181B562}"/>
              </a:ext>
            </a:extLst>
          </p:cNvPr>
          <p:cNvPicPr>
            <a:picLocks noChangeAspect="1"/>
          </p:cNvPicPr>
          <p:nvPr/>
        </p:nvPicPr>
        <p:blipFill>
          <a:blip r:embed="rId4"/>
          <a:stretch>
            <a:fillRect/>
          </a:stretch>
        </p:blipFill>
        <p:spPr>
          <a:xfrm>
            <a:off x="5231126" y="1492561"/>
            <a:ext cx="9321919" cy="4046847"/>
          </a:xfrm>
          <a:prstGeom prst="rect">
            <a:avLst/>
          </a:prstGeom>
          <a:effectLst>
            <a:glow rad="101600">
              <a:srgbClr val="92D050">
                <a:alpha val="60000"/>
              </a:srgbClr>
            </a:glow>
          </a:effectLst>
        </p:spPr>
      </p:pic>
      <p:sp>
        <p:nvSpPr>
          <p:cNvPr id="8" name="Arrow: Right 7">
            <a:extLst>
              <a:ext uri="{FF2B5EF4-FFF2-40B4-BE49-F238E27FC236}">
                <a16:creationId xmlns:a16="http://schemas.microsoft.com/office/drawing/2014/main" id="{69485BD0-0E6B-CA8D-B0E1-F5B738551F72}"/>
              </a:ext>
            </a:extLst>
          </p:cNvPr>
          <p:cNvSpPr/>
          <p:nvPr/>
        </p:nvSpPr>
        <p:spPr>
          <a:xfrm>
            <a:off x="4412973" y="2054087"/>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50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23F0B-CCC4-C17E-4259-0C0EED28FD2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931AFEB-7A84-B51F-16BF-51D563CC6E97}"/>
              </a:ext>
            </a:extLst>
          </p:cNvPr>
          <p:cNvSpPr>
            <a:spLocks noGrp="1"/>
          </p:cNvSpPr>
          <p:nvPr>
            <p:ph type="body" sz="quarter" idx="10"/>
          </p:nvPr>
        </p:nvSpPr>
        <p:spPr/>
        <p:txBody>
          <a:bodyPr>
            <a:normAutofit lnSpcReduction="10000"/>
          </a:bodyPr>
          <a:lstStyle/>
          <a:p>
            <a:r>
              <a:rPr lang="en-US"/>
              <a:t>CURRENT ROSTER</a:t>
            </a:r>
          </a:p>
        </p:txBody>
      </p:sp>
      <p:pic>
        <p:nvPicPr>
          <p:cNvPr id="5" name="Picture 4">
            <a:extLst>
              <a:ext uri="{FF2B5EF4-FFF2-40B4-BE49-F238E27FC236}">
                <a16:creationId xmlns:a16="http://schemas.microsoft.com/office/drawing/2014/main" id="{85AB3D06-346C-9F1A-A404-A400E6392FB2}"/>
              </a:ext>
            </a:extLst>
          </p:cNvPr>
          <p:cNvPicPr>
            <a:picLocks noChangeAspect="1"/>
          </p:cNvPicPr>
          <p:nvPr/>
        </p:nvPicPr>
        <p:blipFill>
          <a:blip r:embed="rId3"/>
          <a:stretch>
            <a:fillRect/>
          </a:stretch>
        </p:blipFill>
        <p:spPr>
          <a:xfrm>
            <a:off x="129581" y="1330378"/>
            <a:ext cx="17081099" cy="4116265"/>
          </a:xfrm>
          <a:prstGeom prst="rect">
            <a:avLst/>
          </a:prstGeom>
        </p:spPr>
      </p:pic>
      <p:pic>
        <p:nvPicPr>
          <p:cNvPr id="9" name="Picture 8">
            <a:extLst>
              <a:ext uri="{FF2B5EF4-FFF2-40B4-BE49-F238E27FC236}">
                <a16:creationId xmlns:a16="http://schemas.microsoft.com/office/drawing/2014/main" id="{9EC41DAC-F4B6-2064-7567-3929AB40F6DF}"/>
              </a:ext>
            </a:extLst>
          </p:cNvPr>
          <p:cNvPicPr>
            <a:picLocks noChangeAspect="1"/>
          </p:cNvPicPr>
          <p:nvPr/>
        </p:nvPicPr>
        <p:blipFill>
          <a:blip r:embed="rId4"/>
          <a:stretch>
            <a:fillRect/>
          </a:stretch>
        </p:blipFill>
        <p:spPr>
          <a:xfrm>
            <a:off x="4638675" y="3070583"/>
            <a:ext cx="3280491" cy="2662735"/>
          </a:xfrm>
          <a:prstGeom prst="rect">
            <a:avLst/>
          </a:prstGeom>
          <a:effectLst>
            <a:glow rad="228600">
              <a:schemeClr val="accent3">
                <a:satMod val="175000"/>
                <a:alpha val="40000"/>
              </a:schemeClr>
            </a:glow>
          </a:effectLst>
        </p:spPr>
      </p:pic>
      <p:pic>
        <p:nvPicPr>
          <p:cNvPr id="12" name="Picture 11">
            <a:extLst>
              <a:ext uri="{FF2B5EF4-FFF2-40B4-BE49-F238E27FC236}">
                <a16:creationId xmlns:a16="http://schemas.microsoft.com/office/drawing/2014/main" id="{E94A9819-F794-1729-24BA-21C9A11C3B11}"/>
              </a:ext>
            </a:extLst>
          </p:cNvPr>
          <p:cNvPicPr>
            <a:picLocks noChangeAspect="1"/>
          </p:cNvPicPr>
          <p:nvPr/>
        </p:nvPicPr>
        <p:blipFill>
          <a:blip r:embed="rId5"/>
          <a:stretch>
            <a:fillRect/>
          </a:stretch>
        </p:blipFill>
        <p:spPr>
          <a:xfrm>
            <a:off x="8251294" y="239974"/>
            <a:ext cx="2339607" cy="9200700"/>
          </a:xfrm>
          <a:prstGeom prst="rect">
            <a:avLst/>
          </a:prstGeom>
          <a:effectLst>
            <a:glow rad="228600">
              <a:schemeClr val="accent5">
                <a:satMod val="175000"/>
                <a:alpha val="40000"/>
              </a:schemeClr>
            </a:glow>
          </a:effectLst>
        </p:spPr>
      </p:pic>
      <p:sp>
        <p:nvSpPr>
          <p:cNvPr id="22" name="TextBox 21">
            <a:extLst>
              <a:ext uri="{FF2B5EF4-FFF2-40B4-BE49-F238E27FC236}">
                <a16:creationId xmlns:a16="http://schemas.microsoft.com/office/drawing/2014/main" id="{C65BC79E-8E3C-37FA-5473-CD6E7793D778}"/>
              </a:ext>
            </a:extLst>
          </p:cNvPr>
          <p:cNvSpPr txBox="1"/>
          <p:nvPr/>
        </p:nvSpPr>
        <p:spPr>
          <a:xfrm>
            <a:off x="10923029" y="914952"/>
            <a:ext cx="5034253" cy="1625701"/>
          </a:xfrm>
          <a:prstGeom prst="rect">
            <a:avLst/>
          </a:prstGeom>
          <a:solidFill>
            <a:schemeClr val="accent3">
              <a:lumMod val="60000"/>
              <a:lumOff val="40000"/>
            </a:schemeClr>
          </a:solidFill>
          <a:scene3d>
            <a:camera prst="perspectiveLeft"/>
            <a:lightRig rig="threePt" dir="t"/>
          </a:scene3d>
        </p:spPr>
        <p:txBody>
          <a:bodyPr wrap="square" rtlCol="0">
            <a:spAutoFit/>
          </a:bodyPr>
          <a:lstStyle/>
          <a:p>
            <a:r>
              <a:rPr lang="en-US" sz="2800" b="1" dirty="0">
                <a:solidFill>
                  <a:schemeClr val="bg1"/>
                </a:solidFill>
              </a:rPr>
              <a:t>Current roster includes members who are current,  expired, and deceased</a:t>
            </a:r>
            <a:r>
              <a:rPr lang="en-US" sz="1564" b="1" dirty="0">
                <a:solidFill>
                  <a:schemeClr val="bg1"/>
                </a:solidFill>
              </a:rPr>
              <a:t>.</a:t>
            </a:r>
          </a:p>
          <a:p>
            <a:endParaRPr lang="en-US" sz="1564" dirty="0"/>
          </a:p>
        </p:txBody>
      </p:sp>
    </p:spTree>
    <p:extLst>
      <p:ext uri="{BB962C8B-B14F-4D97-AF65-F5344CB8AC3E}">
        <p14:creationId xmlns:p14="http://schemas.microsoft.com/office/powerpoint/2010/main" val="2177880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Effect transition="in" filter="fade">
                                      <p:cBhvr>
                                        <p:cTn id="15"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030AB4-6F21-6722-2193-F89C2FE92241}"/>
              </a:ext>
            </a:extLst>
          </p:cNvPr>
          <p:cNvSpPr/>
          <p:nvPr/>
        </p:nvSpPr>
        <p:spPr>
          <a:xfrm>
            <a:off x="-116114" y="203203"/>
            <a:ext cx="6530166" cy="19449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A2C8AD28-CC3C-D212-AACF-B56EE0FE992C}"/>
              </a:ext>
            </a:extLst>
          </p:cNvPr>
          <p:cNvPicPr>
            <a:picLocks noChangeAspect="1"/>
          </p:cNvPicPr>
          <p:nvPr/>
        </p:nvPicPr>
        <p:blipFill>
          <a:blip r:embed="rId3"/>
          <a:stretch>
            <a:fillRect/>
          </a:stretch>
        </p:blipFill>
        <p:spPr>
          <a:xfrm>
            <a:off x="1235914" y="571523"/>
            <a:ext cx="13823436" cy="13265183"/>
          </a:xfrm>
          <a:prstGeom prst="rect">
            <a:avLst/>
          </a:prstGeom>
          <a:ln w="28575">
            <a:solidFill>
              <a:schemeClr val="tx1"/>
            </a:solidFill>
          </a:ln>
        </p:spPr>
      </p:pic>
      <p:sp>
        <p:nvSpPr>
          <p:cNvPr id="5" name="TextBox 4">
            <a:extLst>
              <a:ext uri="{FF2B5EF4-FFF2-40B4-BE49-F238E27FC236}">
                <a16:creationId xmlns:a16="http://schemas.microsoft.com/office/drawing/2014/main" id="{8F5AD419-7E00-E6F5-AAF6-D0B276EE6D2C}"/>
              </a:ext>
            </a:extLst>
          </p:cNvPr>
          <p:cNvSpPr txBox="1"/>
          <p:nvPr/>
        </p:nvSpPr>
        <p:spPr>
          <a:xfrm>
            <a:off x="-116114" y="-13252"/>
            <a:ext cx="17439861"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p>
            <a:r>
              <a:rPr lang="en-US" sz="3200" b="1" dirty="0">
                <a:solidFill>
                  <a:schemeClr val="bg1"/>
                </a:solidFill>
              </a:rPr>
              <a:t>Log in or register a myLegion account to view and manage membership.</a:t>
            </a:r>
            <a:endParaRPr lang="en-US" sz="3200" b="1" dirty="0">
              <a:solidFill>
                <a:srgbClr val="FF0000"/>
              </a:solidFill>
            </a:endParaRPr>
          </a:p>
        </p:txBody>
      </p:sp>
      <p:pic>
        <p:nvPicPr>
          <p:cNvPr id="10" name="Picture 9">
            <a:extLst>
              <a:ext uri="{FF2B5EF4-FFF2-40B4-BE49-F238E27FC236}">
                <a16:creationId xmlns:a16="http://schemas.microsoft.com/office/drawing/2014/main" id="{A69B2052-7E21-C3AF-2697-A2905976C8FE}"/>
              </a:ext>
            </a:extLst>
          </p:cNvPr>
          <p:cNvPicPr>
            <a:picLocks noChangeAspect="1"/>
          </p:cNvPicPr>
          <p:nvPr/>
        </p:nvPicPr>
        <p:blipFill>
          <a:blip r:embed="rId4"/>
          <a:stretch>
            <a:fillRect/>
          </a:stretch>
        </p:blipFill>
        <p:spPr>
          <a:xfrm>
            <a:off x="12020280" y="939843"/>
            <a:ext cx="3741132" cy="901708"/>
          </a:xfrm>
          <a:prstGeom prst="rect">
            <a:avLst/>
          </a:prstGeom>
          <a:ln w="38100">
            <a:solidFill>
              <a:schemeClr val="tx1"/>
            </a:solidFill>
          </a:ln>
        </p:spPr>
      </p:pic>
    </p:spTree>
    <p:extLst>
      <p:ext uri="{BB962C8B-B14F-4D97-AF65-F5344CB8AC3E}">
        <p14:creationId xmlns:p14="http://schemas.microsoft.com/office/powerpoint/2010/main" val="3314859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8398E-B5CD-0978-AFAC-47931608628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F833FD3-3727-ABF7-11CA-52950D270C18}"/>
              </a:ext>
            </a:extLst>
          </p:cNvPr>
          <p:cNvSpPr>
            <a:spLocks noGrp="1"/>
          </p:cNvSpPr>
          <p:nvPr>
            <p:ph type="body" sz="quarter" idx="10"/>
          </p:nvPr>
        </p:nvSpPr>
        <p:spPr/>
        <p:txBody>
          <a:bodyPr>
            <a:normAutofit lnSpcReduction="10000"/>
          </a:bodyPr>
          <a:lstStyle/>
          <a:p>
            <a:r>
              <a:rPr lang="en-US"/>
              <a:t>CURRENT ROSTER</a:t>
            </a:r>
          </a:p>
        </p:txBody>
      </p:sp>
      <p:pic>
        <p:nvPicPr>
          <p:cNvPr id="3" name="Picture 2">
            <a:extLst>
              <a:ext uri="{FF2B5EF4-FFF2-40B4-BE49-F238E27FC236}">
                <a16:creationId xmlns:a16="http://schemas.microsoft.com/office/drawing/2014/main" id="{25345F5D-F8D1-2410-A8E9-5D94EA46C881}"/>
              </a:ext>
            </a:extLst>
          </p:cNvPr>
          <p:cNvPicPr>
            <a:picLocks noChangeAspect="1"/>
          </p:cNvPicPr>
          <p:nvPr/>
        </p:nvPicPr>
        <p:blipFill>
          <a:blip r:embed="rId3"/>
          <a:stretch>
            <a:fillRect/>
          </a:stretch>
        </p:blipFill>
        <p:spPr>
          <a:xfrm>
            <a:off x="0" y="0"/>
            <a:ext cx="17034027" cy="6643688"/>
          </a:xfrm>
          <a:prstGeom prst="rect">
            <a:avLst/>
          </a:prstGeom>
        </p:spPr>
      </p:pic>
      <p:sp>
        <p:nvSpPr>
          <p:cNvPr id="19" name="TextBox 18">
            <a:extLst>
              <a:ext uri="{FF2B5EF4-FFF2-40B4-BE49-F238E27FC236}">
                <a16:creationId xmlns:a16="http://schemas.microsoft.com/office/drawing/2014/main" id="{877B3BF6-5F99-1F8F-85A2-7740C6948333}"/>
              </a:ext>
            </a:extLst>
          </p:cNvPr>
          <p:cNvSpPr txBox="1"/>
          <p:nvPr/>
        </p:nvSpPr>
        <p:spPr>
          <a:xfrm>
            <a:off x="8517013" y="654602"/>
            <a:ext cx="8189119" cy="1569660"/>
          </a:xfrm>
          <a:prstGeom prst="rect">
            <a:avLst/>
          </a:prstGeom>
          <a:solidFill>
            <a:schemeClr val="bg1"/>
          </a:solidFill>
          <a:ln w="28575">
            <a:solidFill>
              <a:schemeClr val="tx2">
                <a:lumMod val="75000"/>
              </a:schemeClr>
            </a:solidFill>
          </a:ln>
          <a:effectLst>
            <a:glow rad="228600">
              <a:schemeClr val="accent3">
                <a:satMod val="175000"/>
                <a:alpha val="40000"/>
              </a:schemeClr>
            </a:glow>
          </a:effectLst>
        </p:spPr>
        <p:txBody>
          <a:bodyPr wrap="square" rtlCol="0">
            <a:spAutoFit/>
          </a:bodyPr>
          <a:lstStyle/>
          <a:p>
            <a:r>
              <a:rPr lang="en-US" sz="3200" dirty="0"/>
              <a:t>Members renewing for 2027 can purchase 2027, 2028 and 2029 memberships via </a:t>
            </a:r>
          </a:p>
          <a:p>
            <a:r>
              <a:rPr lang="en-US" sz="3200" dirty="0"/>
              <a:t>3-yr online renewal option.</a:t>
            </a:r>
          </a:p>
        </p:txBody>
      </p:sp>
      <p:sp>
        <p:nvSpPr>
          <p:cNvPr id="20" name="TextBox 19">
            <a:extLst>
              <a:ext uri="{FF2B5EF4-FFF2-40B4-BE49-F238E27FC236}">
                <a16:creationId xmlns:a16="http://schemas.microsoft.com/office/drawing/2014/main" id="{075948C3-D09C-3498-B35B-2603C7EFC797}"/>
              </a:ext>
            </a:extLst>
          </p:cNvPr>
          <p:cNvSpPr txBox="1"/>
          <p:nvPr/>
        </p:nvSpPr>
        <p:spPr>
          <a:xfrm>
            <a:off x="12370939" y="3504157"/>
            <a:ext cx="4335193" cy="3046988"/>
          </a:xfrm>
          <a:prstGeom prst="rect">
            <a:avLst/>
          </a:prstGeom>
          <a:solidFill>
            <a:schemeClr val="bg1"/>
          </a:solidFill>
          <a:ln w="28575">
            <a:solidFill>
              <a:schemeClr val="tx2">
                <a:lumMod val="75000"/>
              </a:schemeClr>
            </a:solidFill>
          </a:ln>
          <a:effectLst>
            <a:glow rad="228600">
              <a:schemeClr val="accent3">
                <a:satMod val="175000"/>
                <a:alpha val="40000"/>
              </a:schemeClr>
            </a:glow>
          </a:effectLst>
        </p:spPr>
        <p:txBody>
          <a:bodyPr wrap="square" rtlCol="0">
            <a:spAutoFit/>
          </a:bodyPr>
          <a:lstStyle/>
          <a:p>
            <a:r>
              <a:rPr lang="en-US" sz="3200" dirty="0"/>
              <a:t>Paid Up For Life</a:t>
            </a:r>
          </a:p>
          <a:p>
            <a:endParaRPr lang="en-US" sz="3200" dirty="0"/>
          </a:p>
          <a:p>
            <a:r>
              <a:rPr lang="en-US" sz="3200" dirty="0"/>
              <a:t>Last Paid Year relies on paid year of PUFL purchase.</a:t>
            </a:r>
          </a:p>
          <a:p>
            <a:endParaRPr lang="en-US" sz="3200" dirty="0"/>
          </a:p>
        </p:txBody>
      </p:sp>
      <p:sp>
        <p:nvSpPr>
          <p:cNvPr id="4" name="TextBox 3">
            <a:extLst>
              <a:ext uri="{FF2B5EF4-FFF2-40B4-BE49-F238E27FC236}">
                <a16:creationId xmlns:a16="http://schemas.microsoft.com/office/drawing/2014/main" id="{BAEADD24-8883-B2A3-4041-C83F19EBDE8F}"/>
              </a:ext>
            </a:extLst>
          </p:cNvPr>
          <p:cNvSpPr txBox="1"/>
          <p:nvPr/>
        </p:nvSpPr>
        <p:spPr>
          <a:xfrm>
            <a:off x="4781595" y="4489042"/>
            <a:ext cx="3288978" cy="1569660"/>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Check desired LPY and all greater.</a:t>
            </a:r>
          </a:p>
        </p:txBody>
      </p:sp>
      <p:sp>
        <p:nvSpPr>
          <p:cNvPr id="2" name="Rectangle 1">
            <a:extLst>
              <a:ext uri="{FF2B5EF4-FFF2-40B4-BE49-F238E27FC236}">
                <a16:creationId xmlns:a16="http://schemas.microsoft.com/office/drawing/2014/main" id="{75D6B106-360C-FBE9-BD54-CC7D755374B2}"/>
              </a:ext>
            </a:extLst>
          </p:cNvPr>
          <p:cNvSpPr/>
          <p:nvPr/>
        </p:nvSpPr>
        <p:spPr>
          <a:xfrm>
            <a:off x="8030817" y="3922643"/>
            <a:ext cx="3657600" cy="2628502"/>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D84441EF-3D94-2E84-EB3C-C9529FCB5946}"/>
              </a:ext>
            </a:extLst>
          </p:cNvPr>
          <p:cNvSpPr/>
          <p:nvPr/>
        </p:nvSpPr>
        <p:spPr>
          <a:xfrm>
            <a:off x="5456236" y="3220957"/>
            <a:ext cx="969848" cy="9848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127FC98-863D-033E-837C-9CEC5DCE982D}"/>
              </a:ext>
            </a:extLst>
          </p:cNvPr>
          <p:cNvPicPr>
            <a:picLocks noChangeAspect="1"/>
          </p:cNvPicPr>
          <p:nvPr/>
        </p:nvPicPr>
        <p:blipFill>
          <a:blip r:embed="rId4"/>
          <a:stretch>
            <a:fillRect/>
          </a:stretch>
        </p:blipFill>
        <p:spPr>
          <a:xfrm>
            <a:off x="7987542" y="3316891"/>
            <a:ext cx="3835310" cy="3234254"/>
          </a:xfrm>
          <a:prstGeom prst="rect">
            <a:avLst/>
          </a:prstGeom>
        </p:spPr>
      </p:pic>
    </p:spTree>
    <p:extLst>
      <p:ext uri="{BB962C8B-B14F-4D97-AF65-F5344CB8AC3E}">
        <p14:creationId xmlns:p14="http://schemas.microsoft.com/office/powerpoint/2010/main" val="3977133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up)">
                                      <p:cBhvr>
                                        <p:cTn id="13" dur="10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up)">
                                      <p:cBhvr>
                                        <p:cTn id="18" dur="10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DC2FC-AE89-86EF-143F-313DB197C66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60E0694-A7EB-3277-84EB-790C7DCDDE8D}"/>
              </a:ext>
            </a:extLst>
          </p:cNvPr>
          <p:cNvPicPr>
            <a:picLocks noChangeAspect="1"/>
          </p:cNvPicPr>
          <p:nvPr/>
        </p:nvPicPr>
        <p:blipFill>
          <a:blip r:embed="rId3"/>
          <a:stretch>
            <a:fillRect/>
          </a:stretch>
        </p:blipFill>
        <p:spPr>
          <a:xfrm>
            <a:off x="821298" y="1531514"/>
            <a:ext cx="15511843" cy="5275686"/>
          </a:xfrm>
          <a:prstGeom prst="rect">
            <a:avLst/>
          </a:prstGeom>
        </p:spPr>
      </p:pic>
      <p:sp>
        <p:nvSpPr>
          <p:cNvPr id="6" name="Text Placeholder 5">
            <a:extLst>
              <a:ext uri="{FF2B5EF4-FFF2-40B4-BE49-F238E27FC236}">
                <a16:creationId xmlns:a16="http://schemas.microsoft.com/office/drawing/2014/main" id="{16E3A506-F836-7ECB-E1F6-043F35ACDD79}"/>
              </a:ext>
            </a:extLst>
          </p:cNvPr>
          <p:cNvSpPr>
            <a:spLocks noGrp="1"/>
          </p:cNvSpPr>
          <p:nvPr>
            <p:ph type="body" sz="quarter" idx="10"/>
          </p:nvPr>
        </p:nvSpPr>
        <p:spPr/>
        <p:txBody>
          <a:bodyPr>
            <a:normAutofit lnSpcReduction="10000"/>
          </a:bodyPr>
          <a:lstStyle/>
          <a:p>
            <a:r>
              <a:rPr lang="en-US"/>
              <a:t>CURRENT ROSTER</a:t>
            </a:r>
          </a:p>
        </p:txBody>
      </p:sp>
      <p:pic>
        <p:nvPicPr>
          <p:cNvPr id="9" name="Picture 8">
            <a:extLst>
              <a:ext uri="{FF2B5EF4-FFF2-40B4-BE49-F238E27FC236}">
                <a16:creationId xmlns:a16="http://schemas.microsoft.com/office/drawing/2014/main" id="{4DF6B5FE-FA06-4ED7-EC64-C03F22995737}"/>
              </a:ext>
            </a:extLst>
          </p:cNvPr>
          <p:cNvPicPr>
            <a:picLocks noChangeAspect="1"/>
          </p:cNvPicPr>
          <p:nvPr/>
        </p:nvPicPr>
        <p:blipFill>
          <a:blip r:embed="rId4"/>
          <a:stretch>
            <a:fillRect/>
          </a:stretch>
        </p:blipFill>
        <p:spPr>
          <a:xfrm>
            <a:off x="10719204" y="5381273"/>
            <a:ext cx="5799761" cy="2109005"/>
          </a:xfrm>
          <a:prstGeom prst="rect">
            <a:avLst/>
          </a:prstGeom>
          <a:effectLst>
            <a:glow rad="228600">
              <a:schemeClr val="accent3">
                <a:satMod val="175000"/>
                <a:alpha val="40000"/>
              </a:schemeClr>
            </a:glow>
          </a:effectLst>
        </p:spPr>
      </p:pic>
      <p:pic>
        <p:nvPicPr>
          <p:cNvPr id="11" name="Picture 10">
            <a:extLst>
              <a:ext uri="{FF2B5EF4-FFF2-40B4-BE49-F238E27FC236}">
                <a16:creationId xmlns:a16="http://schemas.microsoft.com/office/drawing/2014/main" id="{BC0C4D7C-AFAA-7D54-FCF9-B8ED8B968816}"/>
              </a:ext>
            </a:extLst>
          </p:cNvPr>
          <p:cNvPicPr>
            <a:picLocks noChangeAspect="1"/>
          </p:cNvPicPr>
          <p:nvPr/>
        </p:nvPicPr>
        <p:blipFill>
          <a:blip r:embed="rId5"/>
          <a:stretch>
            <a:fillRect/>
          </a:stretch>
        </p:blipFill>
        <p:spPr>
          <a:xfrm>
            <a:off x="3292059" y="5519311"/>
            <a:ext cx="4956385" cy="1832927"/>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177730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Effect transition="in" filter="fade">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89A7A-ED38-D50C-94A0-FC351096B95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3244643-58E1-70F7-6986-BE4A68C4EB49}"/>
              </a:ext>
            </a:extLst>
          </p:cNvPr>
          <p:cNvPicPr>
            <a:picLocks noChangeAspect="1"/>
          </p:cNvPicPr>
          <p:nvPr/>
        </p:nvPicPr>
        <p:blipFill>
          <a:blip r:embed="rId3"/>
          <a:stretch>
            <a:fillRect/>
          </a:stretch>
        </p:blipFill>
        <p:spPr>
          <a:xfrm>
            <a:off x="821298" y="1531514"/>
            <a:ext cx="15511843" cy="5275686"/>
          </a:xfrm>
          <a:prstGeom prst="rect">
            <a:avLst/>
          </a:prstGeom>
        </p:spPr>
      </p:pic>
      <p:sp>
        <p:nvSpPr>
          <p:cNvPr id="6" name="Text Placeholder 5">
            <a:extLst>
              <a:ext uri="{FF2B5EF4-FFF2-40B4-BE49-F238E27FC236}">
                <a16:creationId xmlns:a16="http://schemas.microsoft.com/office/drawing/2014/main" id="{E7D74315-2335-9185-F172-B4463D8D77F5}"/>
              </a:ext>
            </a:extLst>
          </p:cNvPr>
          <p:cNvSpPr>
            <a:spLocks noGrp="1"/>
          </p:cNvSpPr>
          <p:nvPr>
            <p:ph type="body" sz="quarter" idx="10"/>
          </p:nvPr>
        </p:nvSpPr>
        <p:spPr/>
        <p:txBody>
          <a:bodyPr>
            <a:normAutofit lnSpcReduction="10000"/>
          </a:bodyPr>
          <a:lstStyle/>
          <a:p>
            <a:r>
              <a:rPr lang="en-US"/>
              <a:t>CURRENT ROSTER</a:t>
            </a:r>
          </a:p>
        </p:txBody>
      </p:sp>
      <p:pic>
        <p:nvPicPr>
          <p:cNvPr id="7" name="Picture 6">
            <a:extLst>
              <a:ext uri="{FF2B5EF4-FFF2-40B4-BE49-F238E27FC236}">
                <a16:creationId xmlns:a16="http://schemas.microsoft.com/office/drawing/2014/main" id="{23F09840-FBF7-339F-726F-AAFA6A640FFB}"/>
              </a:ext>
            </a:extLst>
          </p:cNvPr>
          <p:cNvPicPr>
            <a:picLocks noChangeAspect="1"/>
          </p:cNvPicPr>
          <p:nvPr/>
        </p:nvPicPr>
        <p:blipFill>
          <a:blip r:embed="rId4"/>
          <a:stretch>
            <a:fillRect/>
          </a:stretch>
        </p:blipFill>
        <p:spPr>
          <a:xfrm>
            <a:off x="3576593" y="5610807"/>
            <a:ext cx="6145557" cy="3282285"/>
          </a:xfrm>
          <a:prstGeom prst="rect">
            <a:avLst/>
          </a:prstGeom>
          <a:effectLst>
            <a:glow rad="228600">
              <a:schemeClr val="accent3">
                <a:satMod val="175000"/>
                <a:alpha val="40000"/>
              </a:schemeClr>
            </a:glow>
          </a:effectLst>
        </p:spPr>
      </p:pic>
      <p:pic>
        <p:nvPicPr>
          <p:cNvPr id="9" name="Picture 8">
            <a:extLst>
              <a:ext uri="{FF2B5EF4-FFF2-40B4-BE49-F238E27FC236}">
                <a16:creationId xmlns:a16="http://schemas.microsoft.com/office/drawing/2014/main" id="{245A681A-D632-1635-A5FF-5498E72AEB00}"/>
              </a:ext>
            </a:extLst>
          </p:cNvPr>
          <p:cNvPicPr>
            <a:picLocks noChangeAspect="1"/>
          </p:cNvPicPr>
          <p:nvPr/>
        </p:nvPicPr>
        <p:blipFill>
          <a:blip r:embed="rId5"/>
          <a:stretch>
            <a:fillRect/>
          </a:stretch>
        </p:blipFill>
        <p:spPr>
          <a:xfrm>
            <a:off x="13889751" y="2064073"/>
            <a:ext cx="3129048" cy="1043015"/>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2739370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Effect transition="in" filter="fade">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92B3D7-8B6E-603B-6ABE-08B66E164222}"/>
              </a:ext>
            </a:extLst>
          </p:cNvPr>
          <p:cNvPicPr>
            <a:picLocks noChangeAspect="1"/>
          </p:cNvPicPr>
          <p:nvPr/>
        </p:nvPicPr>
        <p:blipFill>
          <a:blip r:embed="rId4"/>
          <a:stretch>
            <a:fillRect/>
          </a:stretch>
        </p:blipFill>
        <p:spPr>
          <a:xfrm>
            <a:off x="639402" y="326950"/>
            <a:ext cx="15909851" cy="3565263"/>
          </a:xfrm>
          <a:prstGeom prst="rect">
            <a:avLst/>
          </a:prstGeom>
        </p:spPr>
      </p:pic>
      <p:sp>
        <p:nvSpPr>
          <p:cNvPr id="6" name="Rectangle 5">
            <a:extLst>
              <a:ext uri="{FF2B5EF4-FFF2-40B4-BE49-F238E27FC236}">
                <a16:creationId xmlns:a16="http://schemas.microsoft.com/office/drawing/2014/main" id="{97B224F9-C31A-4C9A-8A48-8325D734D8BB}"/>
              </a:ext>
            </a:extLst>
          </p:cNvPr>
          <p:cNvSpPr/>
          <p:nvPr/>
        </p:nvSpPr>
        <p:spPr>
          <a:xfrm>
            <a:off x="2356510" y="4250350"/>
            <a:ext cx="13193580" cy="581030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sp>
        <p:nvSpPr>
          <p:cNvPr id="8" name="Rectangle 7">
            <a:extLst>
              <a:ext uri="{FF2B5EF4-FFF2-40B4-BE49-F238E27FC236}">
                <a16:creationId xmlns:a16="http://schemas.microsoft.com/office/drawing/2014/main" id="{AC38129F-FC1E-428C-B224-8E5E7C4C5837}"/>
              </a:ext>
            </a:extLst>
          </p:cNvPr>
          <p:cNvSpPr/>
          <p:nvPr/>
        </p:nvSpPr>
        <p:spPr>
          <a:xfrm>
            <a:off x="2356510" y="2474084"/>
            <a:ext cx="13004800" cy="727951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4" name="Picture 3">
            <a:extLst>
              <a:ext uri="{FF2B5EF4-FFF2-40B4-BE49-F238E27FC236}">
                <a16:creationId xmlns:a16="http://schemas.microsoft.com/office/drawing/2014/main" id="{2C9D0F35-C9A1-0D36-BB96-A7AFBB4C2FF9}"/>
              </a:ext>
            </a:extLst>
          </p:cNvPr>
          <p:cNvPicPr>
            <a:picLocks noChangeAspect="1"/>
          </p:cNvPicPr>
          <p:nvPr/>
        </p:nvPicPr>
        <p:blipFill>
          <a:blip r:embed="rId5"/>
          <a:stretch>
            <a:fillRect/>
          </a:stretch>
        </p:blipFill>
        <p:spPr>
          <a:xfrm>
            <a:off x="800653" y="3953824"/>
            <a:ext cx="16011642" cy="5072246"/>
          </a:xfrm>
          <a:prstGeom prst="rect">
            <a:avLst/>
          </a:prstGeom>
        </p:spPr>
      </p:pic>
      <p:grpSp>
        <p:nvGrpSpPr>
          <p:cNvPr id="11" name="Group 10">
            <a:extLst>
              <a:ext uri="{FF2B5EF4-FFF2-40B4-BE49-F238E27FC236}">
                <a16:creationId xmlns:a16="http://schemas.microsoft.com/office/drawing/2014/main" id="{0C4CCEB4-4A78-6A8F-0769-869B9DD01471}"/>
              </a:ext>
            </a:extLst>
          </p:cNvPr>
          <p:cNvGrpSpPr/>
          <p:nvPr/>
        </p:nvGrpSpPr>
        <p:grpSpPr>
          <a:xfrm>
            <a:off x="3471536" y="2327287"/>
            <a:ext cx="5387374" cy="6129823"/>
            <a:chOff x="1083700" y="1697844"/>
            <a:chExt cx="3788001" cy="4310032"/>
          </a:xfrm>
          <a:effectLst>
            <a:glow rad="228600">
              <a:schemeClr val="accent3">
                <a:satMod val="175000"/>
                <a:alpha val="40000"/>
              </a:schemeClr>
            </a:glow>
          </a:effectLst>
        </p:grpSpPr>
        <p:sp>
          <p:nvSpPr>
            <p:cNvPr id="20" name="Oval 19">
              <a:extLst>
                <a:ext uri="{FF2B5EF4-FFF2-40B4-BE49-F238E27FC236}">
                  <a16:creationId xmlns:a16="http://schemas.microsoft.com/office/drawing/2014/main" id="{C2FB4EF5-73E2-4302-A4FE-54A520ADDFE8}"/>
                </a:ext>
              </a:extLst>
            </p:cNvPr>
            <p:cNvSpPr/>
            <p:nvPr/>
          </p:nvSpPr>
          <p:spPr>
            <a:xfrm>
              <a:off x="3451531" y="1935369"/>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3" name="Picture 2">
              <a:extLst>
                <a:ext uri="{FF2B5EF4-FFF2-40B4-BE49-F238E27FC236}">
                  <a16:creationId xmlns:a16="http://schemas.microsoft.com/office/drawing/2014/main" id="{A9FDA882-5D72-67F8-1003-BEBFDF28B412}"/>
                </a:ext>
              </a:extLst>
            </p:cNvPr>
            <p:cNvPicPr>
              <a:picLocks noChangeAspect="1"/>
            </p:cNvPicPr>
            <p:nvPr/>
          </p:nvPicPr>
          <p:blipFill>
            <a:blip r:embed="rId6"/>
            <a:stretch>
              <a:fillRect/>
            </a:stretch>
          </p:blipFill>
          <p:spPr>
            <a:xfrm>
              <a:off x="1083700" y="1697844"/>
              <a:ext cx="2057357" cy="4310032"/>
            </a:xfrm>
            <a:prstGeom prst="rect">
              <a:avLst/>
            </a:prstGeom>
          </p:spPr>
        </p:pic>
        <p:cxnSp>
          <p:nvCxnSpPr>
            <p:cNvPr id="5" name="Straight Arrow Connector 4">
              <a:extLst>
                <a:ext uri="{FF2B5EF4-FFF2-40B4-BE49-F238E27FC236}">
                  <a16:creationId xmlns:a16="http://schemas.microsoft.com/office/drawing/2014/main" id="{2B8AD4C1-2317-ADC1-B76E-311160F11F73}"/>
                </a:ext>
              </a:extLst>
            </p:cNvPr>
            <p:cNvCxnSpPr>
              <a:cxnSpLocks/>
              <a:stCxn id="20" idx="2"/>
            </p:cNvCxnSpPr>
            <p:nvPr/>
          </p:nvCxnSpPr>
          <p:spPr>
            <a:xfrm flipH="1" flipV="1">
              <a:off x="1712921" y="2434047"/>
              <a:ext cx="1738610" cy="144073"/>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
        <p:nvSpPr>
          <p:cNvPr id="9" name="TextBox 8">
            <a:extLst>
              <a:ext uri="{FF2B5EF4-FFF2-40B4-BE49-F238E27FC236}">
                <a16:creationId xmlns:a16="http://schemas.microsoft.com/office/drawing/2014/main" id="{18675D1C-76F3-9EAD-BED8-CD3453D5DA38}"/>
              </a:ext>
            </a:extLst>
          </p:cNvPr>
          <p:cNvSpPr txBox="1"/>
          <p:nvPr/>
        </p:nvSpPr>
        <p:spPr>
          <a:xfrm>
            <a:off x="11529390" y="755374"/>
            <a:ext cx="5724467" cy="6555641"/>
          </a:xfrm>
          <a:prstGeom prst="rect">
            <a:avLst/>
          </a:prstGeom>
          <a:solidFill>
            <a:schemeClr val="bg1"/>
          </a:solidFill>
        </p:spPr>
        <p:txBody>
          <a:bodyPr wrap="square" rtlCol="0">
            <a:spAutoFit/>
          </a:bodyPr>
          <a:lstStyle/>
          <a:p>
            <a:pPr marL="342900" indent="-342900" algn="l">
              <a:buFont typeface="Wingdings" panose="05000000000000000000" pitchFamily="2" charset="2"/>
              <a:buChar char="ü"/>
            </a:pPr>
            <a:r>
              <a:rPr lang="en-US" sz="2800" b="1" dirty="0">
                <a:solidFill>
                  <a:srgbClr val="FF0000"/>
                </a:solidFill>
              </a:rPr>
              <a:t>Active/Deceased</a:t>
            </a:r>
          </a:p>
          <a:p>
            <a:pPr marL="342900" indent="-342900" algn="l">
              <a:buFont typeface="Wingdings" panose="05000000000000000000" pitchFamily="2" charset="2"/>
              <a:buChar char="ü"/>
            </a:pPr>
            <a:r>
              <a:rPr lang="en-US" sz="2800" b="1" dirty="0">
                <a:solidFill>
                  <a:srgbClr val="FF0000"/>
                </a:solidFill>
              </a:rPr>
              <a:t>Last Paid Year</a:t>
            </a:r>
          </a:p>
          <a:p>
            <a:pPr marL="342900" indent="-342900" algn="l">
              <a:buFont typeface="Wingdings" panose="05000000000000000000" pitchFamily="2" charset="2"/>
              <a:buChar char="ü"/>
            </a:pPr>
            <a:r>
              <a:rPr lang="en-US" sz="2800" b="1" dirty="0">
                <a:solidFill>
                  <a:srgbClr val="FF0000"/>
                </a:solidFill>
              </a:rPr>
              <a:t>Undeliverable Address</a:t>
            </a:r>
          </a:p>
          <a:p>
            <a:pPr marL="342900" indent="-342900" algn="l">
              <a:buFont typeface="Wingdings" panose="05000000000000000000" pitchFamily="2" charset="2"/>
              <a:buChar char="ü"/>
            </a:pPr>
            <a:r>
              <a:rPr lang="en-US" sz="2800" b="1" dirty="0">
                <a:solidFill>
                  <a:srgbClr val="FF0000"/>
                </a:solidFill>
              </a:rPr>
              <a:t>Member ID#</a:t>
            </a:r>
          </a:p>
          <a:p>
            <a:pPr marL="342900" indent="-342900" algn="l">
              <a:buFont typeface="Wingdings" panose="05000000000000000000" pitchFamily="2" charset="2"/>
              <a:buChar char="ü"/>
            </a:pPr>
            <a:r>
              <a:rPr lang="en-US" sz="2800" b="1" dirty="0">
                <a:solidFill>
                  <a:srgbClr val="FF0000"/>
                </a:solidFill>
              </a:rPr>
              <a:t>Last Name, First Name, MI, Suffix</a:t>
            </a:r>
          </a:p>
          <a:p>
            <a:pPr marL="342900" indent="-342900" algn="l">
              <a:buFont typeface="Wingdings" panose="05000000000000000000" pitchFamily="2" charset="2"/>
              <a:buChar char="ü"/>
            </a:pPr>
            <a:r>
              <a:rPr lang="en-US" sz="2800" b="1" dirty="0">
                <a:solidFill>
                  <a:srgbClr val="FF0000"/>
                </a:solidFill>
              </a:rPr>
              <a:t>Address 1, Address 2</a:t>
            </a:r>
          </a:p>
          <a:p>
            <a:pPr marL="342900" indent="-342900" algn="l">
              <a:buFont typeface="Wingdings" panose="05000000000000000000" pitchFamily="2" charset="2"/>
              <a:buChar char="ü"/>
            </a:pPr>
            <a:r>
              <a:rPr lang="en-US" sz="2800" b="1" dirty="0">
                <a:solidFill>
                  <a:srgbClr val="FF0000"/>
                </a:solidFill>
              </a:rPr>
              <a:t>City, State, Zip</a:t>
            </a:r>
          </a:p>
          <a:p>
            <a:pPr marL="342900" indent="-342900" algn="l">
              <a:buFont typeface="Wingdings" panose="05000000000000000000" pitchFamily="2" charset="2"/>
              <a:buChar char="ü"/>
            </a:pPr>
            <a:r>
              <a:rPr lang="en-US" sz="2800" b="1" dirty="0">
                <a:solidFill>
                  <a:srgbClr val="FF0000"/>
                </a:solidFill>
              </a:rPr>
              <a:t>Phone, Email</a:t>
            </a:r>
          </a:p>
          <a:p>
            <a:pPr marL="342900" indent="-342900" algn="l">
              <a:buFont typeface="Wingdings" panose="05000000000000000000" pitchFamily="2" charset="2"/>
              <a:buChar char="ü"/>
            </a:pPr>
            <a:r>
              <a:rPr lang="en-US" sz="2800" b="1" dirty="0">
                <a:solidFill>
                  <a:srgbClr val="FF0000"/>
                </a:solidFill>
              </a:rPr>
              <a:t>War Era/Conflict</a:t>
            </a:r>
          </a:p>
          <a:p>
            <a:pPr marL="342900" indent="-342900" algn="l">
              <a:buFont typeface="Wingdings" panose="05000000000000000000" pitchFamily="2" charset="2"/>
              <a:buChar char="ü"/>
            </a:pPr>
            <a:r>
              <a:rPr lang="en-US" sz="2800" b="1" dirty="0">
                <a:solidFill>
                  <a:srgbClr val="FF0000"/>
                </a:solidFill>
              </a:rPr>
              <a:t>Continuous Years</a:t>
            </a:r>
          </a:p>
          <a:p>
            <a:pPr marL="342900" indent="-342900" algn="l">
              <a:buFont typeface="Wingdings" panose="05000000000000000000" pitchFamily="2" charset="2"/>
              <a:buChar char="ü"/>
            </a:pPr>
            <a:r>
              <a:rPr lang="en-US" sz="2800" b="1" dirty="0">
                <a:solidFill>
                  <a:srgbClr val="FF0000"/>
                </a:solidFill>
              </a:rPr>
              <a:t>Branch of Service</a:t>
            </a:r>
          </a:p>
          <a:p>
            <a:pPr marL="342900" indent="-342900" algn="l">
              <a:buFont typeface="Wingdings" panose="05000000000000000000" pitchFamily="2" charset="2"/>
              <a:buChar char="ü"/>
            </a:pPr>
            <a:r>
              <a:rPr lang="en-US" sz="2800" b="1" dirty="0">
                <a:solidFill>
                  <a:srgbClr val="FF0000"/>
                </a:solidFill>
              </a:rPr>
              <a:t>Date of Birth</a:t>
            </a:r>
          </a:p>
          <a:p>
            <a:pPr marL="342900" indent="-342900" algn="l">
              <a:buFont typeface="Wingdings" panose="05000000000000000000" pitchFamily="2" charset="2"/>
              <a:buChar char="ü"/>
            </a:pPr>
            <a:r>
              <a:rPr lang="en-US" sz="2800" b="1" dirty="0">
                <a:solidFill>
                  <a:srgbClr val="FF0000"/>
                </a:solidFill>
              </a:rPr>
              <a:t>Member Type / Gender</a:t>
            </a:r>
          </a:p>
          <a:p>
            <a:pPr marL="342900" indent="-342900" algn="l">
              <a:buFont typeface="Wingdings" panose="05000000000000000000" pitchFamily="2" charset="2"/>
              <a:buChar char="ü"/>
            </a:pPr>
            <a:r>
              <a:rPr lang="en-US" sz="2800" b="1" dirty="0">
                <a:solidFill>
                  <a:srgbClr val="FF0000"/>
                </a:solidFill>
              </a:rPr>
              <a:t>Multi-year Renewal</a:t>
            </a:r>
            <a:endParaRPr lang="en-US" sz="2800" dirty="0">
              <a:solidFill>
                <a:srgbClr val="FF0000"/>
              </a:solidFill>
            </a:endParaRPr>
          </a:p>
        </p:txBody>
      </p:sp>
    </p:spTree>
    <p:custDataLst>
      <p:tags r:id="rId1"/>
    </p:custDataLst>
    <p:extLst>
      <p:ext uri="{BB962C8B-B14F-4D97-AF65-F5344CB8AC3E}">
        <p14:creationId xmlns:p14="http://schemas.microsoft.com/office/powerpoint/2010/main" val="2895200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A8488-3F46-EC5B-50A3-2F3C0605371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C3BD679-E2C0-D1F6-F977-926EA95FB5BD}"/>
              </a:ext>
            </a:extLst>
          </p:cNvPr>
          <p:cNvSpPr/>
          <p:nvPr/>
        </p:nvSpPr>
        <p:spPr>
          <a:xfrm>
            <a:off x="2356510" y="4250350"/>
            <a:ext cx="13193580" cy="581030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sp>
        <p:nvSpPr>
          <p:cNvPr id="8" name="Rectangle 7">
            <a:extLst>
              <a:ext uri="{FF2B5EF4-FFF2-40B4-BE49-F238E27FC236}">
                <a16:creationId xmlns:a16="http://schemas.microsoft.com/office/drawing/2014/main" id="{FAD588B8-1F8E-FAD2-3DB9-6E66A3B9BDC4}"/>
              </a:ext>
            </a:extLst>
          </p:cNvPr>
          <p:cNvSpPr/>
          <p:nvPr/>
        </p:nvSpPr>
        <p:spPr>
          <a:xfrm>
            <a:off x="2356510" y="2474084"/>
            <a:ext cx="13004800" cy="727951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3" name="Picture 2">
            <a:extLst>
              <a:ext uri="{FF2B5EF4-FFF2-40B4-BE49-F238E27FC236}">
                <a16:creationId xmlns:a16="http://schemas.microsoft.com/office/drawing/2014/main" id="{DF2D01DF-3AC7-C174-7D20-1EACE88F90BC}"/>
              </a:ext>
            </a:extLst>
          </p:cNvPr>
          <p:cNvPicPr>
            <a:picLocks noChangeAspect="1"/>
          </p:cNvPicPr>
          <p:nvPr/>
        </p:nvPicPr>
        <p:blipFill>
          <a:blip r:embed="rId4"/>
          <a:stretch>
            <a:fillRect/>
          </a:stretch>
        </p:blipFill>
        <p:spPr>
          <a:xfrm>
            <a:off x="461396" y="165676"/>
            <a:ext cx="16824280" cy="5361364"/>
          </a:xfrm>
          <a:prstGeom prst="rect">
            <a:avLst/>
          </a:prstGeom>
        </p:spPr>
      </p:pic>
      <p:pic>
        <p:nvPicPr>
          <p:cNvPr id="7" name="Picture 6">
            <a:extLst>
              <a:ext uri="{FF2B5EF4-FFF2-40B4-BE49-F238E27FC236}">
                <a16:creationId xmlns:a16="http://schemas.microsoft.com/office/drawing/2014/main" id="{CA8AB43C-6C98-E270-4E03-E860CCF1AB24}"/>
              </a:ext>
            </a:extLst>
          </p:cNvPr>
          <p:cNvPicPr>
            <a:picLocks noChangeAspect="1"/>
          </p:cNvPicPr>
          <p:nvPr/>
        </p:nvPicPr>
        <p:blipFill>
          <a:blip r:embed="rId5"/>
          <a:stretch>
            <a:fillRect/>
          </a:stretch>
        </p:blipFill>
        <p:spPr>
          <a:xfrm>
            <a:off x="1625600" y="5218174"/>
            <a:ext cx="2583238" cy="617731"/>
          </a:xfrm>
          <a:prstGeom prst="rect">
            <a:avLst/>
          </a:prstGeom>
        </p:spPr>
      </p:pic>
      <p:pic>
        <p:nvPicPr>
          <p:cNvPr id="12" name="Picture 11">
            <a:extLst>
              <a:ext uri="{FF2B5EF4-FFF2-40B4-BE49-F238E27FC236}">
                <a16:creationId xmlns:a16="http://schemas.microsoft.com/office/drawing/2014/main" id="{8535F199-4A43-F052-1FB5-0123546E2653}"/>
              </a:ext>
            </a:extLst>
          </p:cNvPr>
          <p:cNvPicPr>
            <a:picLocks noChangeAspect="1"/>
          </p:cNvPicPr>
          <p:nvPr/>
        </p:nvPicPr>
        <p:blipFill>
          <a:blip r:embed="rId6"/>
          <a:stretch>
            <a:fillRect/>
          </a:stretch>
        </p:blipFill>
        <p:spPr>
          <a:xfrm>
            <a:off x="432144" y="426872"/>
            <a:ext cx="4562743" cy="8899856"/>
          </a:xfrm>
          <a:prstGeom prst="rect">
            <a:avLst/>
          </a:prstGeom>
        </p:spPr>
      </p:pic>
    </p:spTree>
    <p:custDataLst>
      <p:tags r:id="rId1"/>
    </p:custDataLst>
    <p:extLst>
      <p:ext uri="{BB962C8B-B14F-4D97-AF65-F5344CB8AC3E}">
        <p14:creationId xmlns:p14="http://schemas.microsoft.com/office/powerpoint/2010/main" val="98749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85712-25D9-CE21-96EA-789EAE7F9A7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AB8215F-6286-437B-9051-05848F15411D}"/>
              </a:ext>
            </a:extLst>
          </p:cNvPr>
          <p:cNvPicPr>
            <a:picLocks noChangeAspect="1"/>
          </p:cNvPicPr>
          <p:nvPr/>
        </p:nvPicPr>
        <p:blipFill>
          <a:blip r:embed="rId4"/>
          <a:stretch>
            <a:fillRect/>
          </a:stretch>
        </p:blipFill>
        <p:spPr>
          <a:xfrm>
            <a:off x="4826731" y="1579007"/>
            <a:ext cx="6908069" cy="8082721"/>
          </a:xfrm>
          <a:prstGeom prst="rect">
            <a:avLst/>
          </a:prstGeom>
        </p:spPr>
      </p:pic>
      <p:pic>
        <p:nvPicPr>
          <p:cNvPr id="3" name="Picture 2">
            <a:extLst>
              <a:ext uri="{FF2B5EF4-FFF2-40B4-BE49-F238E27FC236}">
                <a16:creationId xmlns:a16="http://schemas.microsoft.com/office/drawing/2014/main" id="{73AED327-7D68-FAA4-86E3-B66AE62EE554}"/>
              </a:ext>
            </a:extLst>
          </p:cNvPr>
          <p:cNvPicPr>
            <a:picLocks noChangeAspect="1"/>
          </p:cNvPicPr>
          <p:nvPr/>
        </p:nvPicPr>
        <p:blipFill>
          <a:blip r:embed="rId5"/>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34C45069-30CD-B991-8421-62BB33FBB1FB}"/>
              </a:ext>
            </a:extLst>
          </p:cNvPr>
          <p:cNvPicPr>
            <a:picLocks noChangeAspect="1"/>
          </p:cNvPicPr>
          <p:nvPr/>
        </p:nvPicPr>
        <p:blipFill>
          <a:blip r:embed="rId6"/>
          <a:stretch>
            <a:fillRect/>
          </a:stretch>
        </p:blipFill>
        <p:spPr>
          <a:xfrm>
            <a:off x="5008772" y="161925"/>
            <a:ext cx="3857625" cy="571500"/>
          </a:xfrm>
          <a:prstGeom prst="rect">
            <a:avLst/>
          </a:prstGeom>
        </p:spPr>
      </p:pic>
      <p:pic>
        <p:nvPicPr>
          <p:cNvPr id="7" name="Picture 6">
            <a:extLst>
              <a:ext uri="{FF2B5EF4-FFF2-40B4-BE49-F238E27FC236}">
                <a16:creationId xmlns:a16="http://schemas.microsoft.com/office/drawing/2014/main" id="{0A38A0D7-3A74-1103-1421-1E8847E1C3D4}"/>
              </a:ext>
            </a:extLst>
          </p:cNvPr>
          <p:cNvPicPr>
            <a:picLocks noChangeAspect="1"/>
          </p:cNvPicPr>
          <p:nvPr/>
        </p:nvPicPr>
        <p:blipFill>
          <a:blip r:embed="rId7"/>
          <a:stretch>
            <a:fillRect/>
          </a:stretch>
        </p:blipFill>
        <p:spPr>
          <a:xfrm>
            <a:off x="5008771" y="824864"/>
            <a:ext cx="8582537" cy="8631191"/>
          </a:xfrm>
          <a:prstGeom prst="rect">
            <a:avLst/>
          </a:prstGeom>
        </p:spPr>
      </p:pic>
      <p:pic>
        <p:nvPicPr>
          <p:cNvPr id="4" name="Picture 3">
            <a:extLst>
              <a:ext uri="{FF2B5EF4-FFF2-40B4-BE49-F238E27FC236}">
                <a16:creationId xmlns:a16="http://schemas.microsoft.com/office/drawing/2014/main" id="{1040ABB6-3427-FAD9-1008-04F6EBC1463F}"/>
              </a:ext>
            </a:extLst>
          </p:cNvPr>
          <p:cNvPicPr>
            <a:picLocks noChangeAspect="1"/>
          </p:cNvPicPr>
          <p:nvPr/>
        </p:nvPicPr>
        <p:blipFill>
          <a:blip r:embed="rId8"/>
          <a:stretch>
            <a:fillRect/>
          </a:stretch>
        </p:blipFill>
        <p:spPr>
          <a:xfrm>
            <a:off x="1712804" y="522174"/>
            <a:ext cx="3136064" cy="7988811"/>
          </a:xfrm>
          <a:prstGeom prst="rect">
            <a:avLst/>
          </a:prstGeom>
        </p:spPr>
      </p:pic>
      <p:pic>
        <p:nvPicPr>
          <p:cNvPr id="8" name="Picture 7">
            <a:extLst>
              <a:ext uri="{FF2B5EF4-FFF2-40B4-BE49-F238E27FC236}">
                <a16:creationId xmlns:a16="http://schemas.microsoft.com/office/drawing/2014/main" id="{13B3C927-DCC6-09EA-A33C-59449E1351D9}"/>
              </a:ext>
            </a:extLst>
          </p:cNvPr>
          <p:cNvPicPr>
            <a:picLocks noChangeAspect="1"/>
          </p:cNvPicPr>
          <p:nvPr/>
        </p:nvPicPr>
        <p:blipFill>
          <a:blip r:embed="rId9"/>
          <a:stretch>
            <a:fillRect/>
          </a:stretch>
        </p:blipFill>
        <p:spPr>
          <a:xfrm>
            <a:off x="5037339" y="1762697"/>
            <a:ext cx="9321919" cy="4046847"/>
          </a:xfrm>
          <a:prstGeom prst="rect">
            <a:avLst/>
          </a:prstGeom>
          <a:effectLst>
            <a:glow rad="101600">
              <a:srgbClr val="92D050">
                <a:alpha val="60000"/>
              </a:srgbClr>
            </a:glow>
          </a:effectLst>
        </p:spPr>
      </p:pic>
      <p:sp>
        <p:nvSpPr>
          <p:cNvPr id="9" name="Arrow: Right 8">
            <a:extLst>
              <a:ext uri="{FF2B5EF4-FFF2-40B4-BE49-F238E27FC236}">
                <a16:creationId xmlns:a16="http://schemas.microsoft.com/office/drawing/2014/main" id="{924458A7-8D55-4D9E-3564-92D1C6659A27}"/>
              </a:ext>
            </a:extLst>
          </p:cNvPr>
          <p:cNvSpPr/>
          <p:nvPr/>
        </p:nvSpPr>
        <p:spPr>
          <a:xfrm>
            <a:off x="4000390" y="2853095"/>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99379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ABD7C-9918-18F9-2D38-43AEDBCF517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19F11BC-2546-D24B-A999-9C50E94E93AA}"/>
              </a:ext>
            </a:extLst>
          </p:cNvPr>
          <p:cNvPicPr>
            <a:picLocks noChangeAspect="1"/>
          </p:cNvPicPr>
          <p:nvPr/>
        </p:nvPicPr>
        <p:blipFill>
          <a:blip r:embed="rId3"/>
          <a:stretch>
            <a:fillRect/>
          </a:stretch>
        </p:blipFill>
        <p:spPr>
          <a:xfrm>
            <a:off x="0" y="122728"/>
            <a:ext cx="16998081" cy="2522296"/>
          </a:xfrm>
          <a:prstGeom prst="rect">
            <a:avLst/>
          </a:prstGeom>
        </p:spPr>
      </p:pic>
      <p:sp>
        <p:nvSpPr>
          <p:cNvPr id="8" name="Oval 7">
            <a:extLst>
              <a:ext uri="{FF2B5EF4-FFF2-40B4-BE49-F238E27FC236}">
                <a16:creationId xmlns:a16="http://schemas.microsoft.com/office/drawing/2014/main" id="{BF5309CF-9F61-8049-DE40-366584088E7C}"/>
              </a:ext>
            </a:extLst>
          </p:cNvPr>
          <p:cNvSpPr/>
          <p:nvPr/>
        </p:nvSpPr>
        <p:spPr>
          <a:xfrm>
            <a:off x="6030288" y="1400772"/>
            <a:ext cx="1107692" cy="100634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FF7A75E-1AF9-2E77-D7C9-052F6C5FDEAC}"/>
              </a:ext>
            </a:extLst>
          </p:cNvPr>
          <p:cNvSpPr/>
          <p:nvPr/>
        </p:nvSpPr>
        <p:spPr>
          <a:xfrm>
            <a:off x="14275960" y="982600"/>
            <a:ext cx="2301068" cy="184268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1374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9C4C2-53A6-CE4C-FEC6-41F4AE2EA68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BB85661-89FD-088B-80A5-F285DE7D972D}"/>
              </a:ext>
            </a:extLst>
          </p:cNvPr>
          <p:cNvSpPr>
            <a:spLocks noGrp="1"/>
          </p:cNvSpPr>
          <p:nvPr>
            <p:ph type="body" sz="quarter" idx="10"/>
          </p:nvPr>
        </p:nvSpPr>
        <p:spPr/>
        <p:txBody>
          <a:bodyPr>
            <a:normAutofit fontScale="85000" lnSpcReduction="10000"/>
          </a:bodyPr>
          <a:lstStyle/>
          <a:p>
            <a:r>
              <a:rPr lang="en-US"/>
              <a:t>MEMBER ONLINE RENEWAL</a:t>
            </a:r>
          </a:p>
        </p:txBody>
      </p:sp>
      <p:grpSp>
        <p:nvGrpSpPr>
          <p:cNvPr id="11" name="Group 10">
            <a:extLst>
              <a:ext uri="{FF2B5EF4-FFF2-40B4-BE49-F238E27FC236}">
                <a16:creationId xmlns:a16="http://schemas.microsoft.com/office/drawing/2014/main" id="{74C12920-F1D2-6674-D147-5965F566E232}"/>
              </a:ext>
            </a:extLst>
          </p:cNvPr>
          <p:cNvGrpSpPr/>
          <p:nvPr/>
        </p:nvGrpSpPr>
        <p:grpSpPr>
          <a:xfrm>
            <a:off x="-25142" y="-3810"/>
            <a:ext cx="17365405" cy="6288513"/>
            <a:chOff x="-25142" y="-3810"/>
            <a:chExt cx="17365405" cy="6288513"/>
          </a:xfrm>
        </p:grpSpPr>
        <p:pic>
          <p:nvPicPr>
            <p:cNvPr id="5" name="Picture 4">
              <a:extLst>
                <a:ext uri="{FF2B5EF4-FFF2-40B4-BE49-F238E27FC236}">
                  <a16:creationId xmlns:a16="http://schemas.microsoft.com/office/drawing/2014/main" id="{4264AD56-D778-FC66-FB72-9CB67F9BC37B}"/>
                </a:ext>
              </a:extLst>
            </p:cNvPr>
            <p:cNvPicPr>
              <a:picLocks noChangeAspect="1"/>
            </p:cNvPicPr>
            <p:nvPr/>
          </p:nvPicPr>
          <p:blipFill>
            <a:blip r:embed="rId3"/>
            <a:stretch>
              <a:fillRect/>
            </a:stretch>
          </p:blipFill>
          <p:spPr>
            <a:xfrm>
              <a:off x="-25142" y="-3810"/>
              <a:ext cx="16593419" cy="4211751"/>
            </a:xfrm>
            <a:prstGeom prst="rect">
              <a:avLst/>
            </a:prstGeom>
          </p:spPr>
        </p:pic>
        <p:pic>
          <p:nvPicPr>
            <p:cNvPr id="8" name="Picture 7">
              <a:extLst>
                <a:ext uri="{FF2B5EF4-FFF2-40B4-BE49-F238E27FC236}">
                  <a16:creationId xmlns:a16="http://schemas.microsoft.com/office/drawing/2014/main" id="{2759FA9A-7A7A-4831-92D9-9EA3448E1981}"/>
                </a:ext>
              </a:extLst>
            </p:cNvPr>
            <p:cNvPicPr>
              <a:picLocks noChangeAspect="1"/>
            </p:cNvPicPr>
            <p:nvPr/>
          </p:nvPicPr>
          <p:blipFill>
            <a:blip r:embed="rId4"/>
            <a:stretch>
              <a:fillRect/>
            </a:stretch>
          </p:blipFill>
          <p:spPr>
            <a:xfrm>
              <a:off x="77784" y="3000066"/>
              <a:ext cx="17262479" cy="3284637"/>
            </a:xfrm>
            <a:prstGeom prst="rect">
              <a:avLst/>
            </a:prstGeom>
          </p:spPr>
        </p:pic>
      </p:grpSp>
      <p:grpSp>
        <p:nvGrpSpPr>
          <p:cNvPr id="9" name="Group 8">
            <a:extLst>
              <a:ext uri="{FF2B5EF4-FFF2-40B4-BE49-F238E27FC236}">
                <a16:creationId xmlns:a16="http://schemas.microsoft.com/office/drawing/2014/main" id="{9BC348E9-41FB-0A15-BCA0-191BB3A95EC6}"/>
              </a:ext>
            </a:extLst>
          </p:cNvPr>
          <p:cNvGrpSpPr/>
          <p:nvPr/>
        </p:nvGrpSpPr>
        <p:grpSpPr>
          <a:xfrm>
            <a:off x="6709447" y="1906612"/>
            <a:ext cx="4360110" cy="4211752"/>
            <a:chOff x="3356098" y="1653865"/>
            <a:chExt cx="4474872" cy="4310032"/>
          </a:xfrm>
          <a:effectLst>
            <a:glow rad="228600">
              <a:schemeClr val="accent3">
                <a:satMod val="175000"/>
                <a:alpha val="40000"/>
              </a:schemeClr>
            </a:glow>
          </a:effectLst>
        </p:grpSpPr>
        <p:sp>
          <p:nvSpPr>
            <p:cNvPr id="10" name="Oval 9">
              <a:extLst>
                <a:ext uri="{FF2B5EF4-FFF2-40B4-BE49-F238E27FC236}">
                  <a16:creationId xmlns:a16="http://schemas.microsoft.com/office/drawing/2014/main" id="{838123BD-A25B-2BAD-BFDE-C21FD10E7174}"/>
                </a:ext>
              </a:extLst>
            </p:cNvPr>
            <p:cNvSpPr/>
            <p:nvPr/>
          </p:nvSpPr>
          <p:spPr>
            <a:xfrm>
              <a:off x="335609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12" name="Picture 11">
              <a:extLst>
                <a:ext uri="{FF2B5EF4-FFF2-40B4-BE49-F238E27FC236}">
                  <a16:creationId xmlns:a16="http://schemas.microsoft.com/office/drawing/2014/main" id="{DCB8CFEB-5DBA-F34E-B7ED-C4495D3CEFF1}"/>
                </a:ext>
              </a:extLst>
            </p:cNvPr>
            <p:cNvPicPr>
              <a:picLocks noChangeAspect="1"/>
            </p:cNvPicPr>
            <p:nvPr/>
          </p:nvPicPr>
          <p:blipFill>
            <a:blip r:embed="rId5"/>
            <a:stretch>
              <a:fillRect/>
            </a:stretch>
          </p:blipFill>
          <p:spPr>
            <a:xfrm>
              <a:off x="5773613" y="1653865"/>
              <a:ext cx="2057357" cy="4310032"/>
            </a:xfrm>
            <a:prstGeom prst="rect">
              <a:avLst/>
            </a:prstGeom>
          </p:spPr>
        </p:pic>
        <p:cxnSp>
          <p:nvCxnSpPr>
            <p:cNvPr id="17" name="Straight Arrow Connector 16">
              <a:extLst>
                <a:ext uri="{FF2B5EF4-FFF2-40B4-BE49-F238E27FC236}">
                  <a16:creationId xmlns:a16="http://schemas.microsoft.com/office/drawing/2014/main" id="{17FCE6A0-4A51-8566-8C82-0271B285299B}"/>
                </a:ext>
              </a:extLst>
            </p:cNvPr>
            <p:cNvCxnSpPr>
              <a:cxnSpLocks/>
            </p:cNvCxnSpPr>
            <p:nvPr/>
          </p:nvCxnSpPr>
          <p:spPr>
            <a:xfrm flipV="1">
              <a:off x="4776269" y="2364422"/>
              <a:ext cx="1109760" cy="146388"/>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78907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B224F9-C31A-4C9A-8A48-8325D734D8BB}"/>
              </a:ext>
            </a:extLst>
          </p:cNvPr>
          <p:cNvSpPr/>
          <p:nvPr/>
        </p:nvSpPr>
        <p:spPr>
          <a:xfrm>
            <a:off x="2356510" y="4250350"/>
            <a:ext cx="13193580" cy="581030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sp>
        <p:nvSpPr>
          <p:cNvPr id="8" name="Rectangle 7">
            <a:extLst>
              <a:ext uri="{FF2B5EF4-FFF2-40B4-BE49-F238E27FC236}">
                <a16:creationId xmlns:a16="http://schemas.microsoft.com/office/drawing/2014/main" id="{AC38129F-FC1E-428C-B224-8E5E7C4C5837}"/>
              </a:ext>
            </a:extLst>
          </p:cNvPr>
          <p:cNvSpPr/>
          <p:nvPr/>
        </p:nvSpPr>
        <p:spPr>
          <a:xfrm>
            <a:off x="2356510" y="2474084"/>
            <a:ext cx="13004800" cy="727951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sp>
        <p:nvSpPr>
          <p:cNvPr id="11" name="TextBox 10">
            <a:extLst>
              <a:ext uri="{FF2B5EF4-FFF2-40B4-BE49-F238E27FC236}">
                <a16:creationId xmlns:a16="http://schemas.microsoft.com/office/drawing/2014/main" id="{E2736B4B-36F3-6770-F26C-7754BEF283B7}"/>
              </a:ext>
            </a:extLst>
          </p:cNvPr>
          <p:cNvSpPr txBox="1"/>
          <p:nvPr/>
        </p:nvSpPr>
        <p:spPr>
          <a:xfrm>
            <a:off x="506966" y="4482300"/>
            <a:ext cx="16326330" cy="954107"/>
          </a:xfrm>
          <a:prstGeom prst="rect">
            <a:avLst/>
          </a:prstGeom>
          <a:noFill/>
        </p:spPr>
        <p:txBody>
          <a:bodyPr wrap="square" rtlCol="0">
            <a:spAutoFit/>
          </a:bodyPr>
          <a:lstStyle/>
          <a:p>
            <a:pPr algn="l"/>
            <a:r>
              <a:rPr lang="en-US" sz="2800" b="1" dirty="0">
                <a:solidFill>
                  <a:schemeClr val="tx2"/>
                </a:solidFill>
              </a:rPr>
              <a:t>Dues collected per member are determined by what is reported on the Post Data Report (PDR/SDR).</a:t>
            </a:r>
          </a:p>
        </p:txBody>
      </p:sp>
      <p:sp>
        <p:nvSpPr>
          <p:cNvPr id="12" name="TextBox 11">
            <a:extLst>
              <a:ext uri="{FF2B5EF4-FFF2-40B4-BE49-F238E27FC236}">
                <a16:creationId xmlns:a16="http://schemas.microsoft.com/office/drawing/2014/main" id="{A34B0CA3-0207-533B-D26B-FD26B35849A9}"/>
              </a:ext>
            </a:extLst>
          </p:cNvPr>
          <p:cNvSpPr txBox="1"/>
          <p:nvPr/>
        </p:nvSpPr>
        <p:spPr>
          <a:xfrm>
            <a:off x="528033" y="5579537"/>
            <a:ext cx="16326329" cy="523220"/>
          </a:xfrm>
          <a:prstGeom prst="rect">
            <a:avLst/>
          </a:prstGeom>
          <a:noFill/>
        </p:spPr>
        <p:txBody>
          <a:bodyPr wrap="square" rtlCol="0">
            <a:spAutoFit/>
          </a:bodyPr>
          <a:lstStyle/>
          <a:p>
            <a:pPr algn="l"/>
            <a:r>
              <a:rPr lang="en-US" sz="2800" b="1" dirty="0">
                <a:solidFill>
                  <a:schemeClr val="tx2"/>
                </a:solidFill>
              </a:rPr>
              <a:t>National Finance Division sends post allotment to department HQ to distribute.</a:t>
            </a:r>
          </a:p>
        </p:txBody>
      </p:sp>
      <p:sp>
        <p:nvSpPr>
          <p:cNvPr id="13" name="TextBox 12">
            <a:extLst>
              <a:ext uri="{FF2B5EF4-FFF2-40B4-BE49-F238E27FC236}">
                <a16:creationId xmlns:a16="http://schemas.microsoft.com/office/drawing/2014/main" id="{8ED22E17-9603-5CC1-C90D-5CA28D5DAA28}"/>
              </a:ext>
            </a:extLst>
          </p:cNvPr>
          <p:cNvSpPr txBox="1"/>
          <p:nvPr/>
        </p:nvSpPr>
        <p:spPr>
          <a:xfrm>
            <a:off x="528033" y="6439888"/>
            <a:ext cx="16221355" cy="954107"/>
          </a:xfrm>
          <a:prstGeom prst="rect">
            <a:avLst/>
          </a:prstGeom>
          <a:noFill/>
        </p:spPr>
        <p:txBody>
          <a:bodyPr wrap="square" rtlCol="0">
            <a:spAutoFit/>
          </a:bodyPr>
          <a:lstStyle/>
          <a:p>
            <a:pPr algn="l"/>
            <a:r>
              <a:rPr lang="en-US" sz="2800" b="1" dirty="0">
                <a:solidFill>
                  <a:schemeClr val="tx2"/>
                </a:solidFill>
              </a:rPr>
              <a:t>Member online renewal is not available if post dues do not cover minimum of National + Dept/Detach.</a:t>
            </a:r>
          </a:p>
        </p:txBody>
      </p:sp>
      <p:sp>
        <p:nvSpPr>
          <p:cNvPr id="14" name="TextBox 13">
            <a:extLst>
              <a:ext uri="{FF2B5EF4-FFF2-40B4-BE49-F238E27FC236}">
                <a16:creationId xmlns:a16="http://schemas.microsoft.com/office/drawing/2014/main" id="{B3044204-5B99-D087-98B0-7C1DEDD5B91D}"/>
              </a:ext>
            </a:extLst>
          </p:cNvPr>
          <p:cNvSpPr txBox="1"/>
          <p:nvPr/>
        </p:nvSpPr>
        <p:spPr>
          <a:xfrm>
            <a:off x="511968" y="7796011"/>
            <a:ext cx="16116381" cy="954107"/>
          </a:xfrm>
          <a:prstGeom prst="rect">
            <a:avLst/>
          </a:prstGeom>
          <a:noFill/>
        </p:spPr>
        <p:txBody>
          <a:bodyPr wrap="square" rtlCol="0">
            <a:spAutoFit/>
          </a:bodyPr>
          <a:lstStyle/>
          <a:p>
            <a:pPr algn="l"/>
            <a:r>
              <a:rPr lang="en-US" sz="2800" b="1" dirty="0">
                <a:solidFill>
                  <a:schemeClr val="tx2"/>
                </a:solidFill>
              </a:rPr>
              <a:t>Multi-year renewals display.  Funds are distributed the beginning of each membership year through Department.</a:t>
            </a:r>
          </a:p>
        </p:txBody>
      </p:sp>
      <p:pic>
        <p:nvPicPr>
          <p:cNvPr id="3" name="Picture 2">
            <a:extLst>
              <a:ext uri="{FF2B5EF4-FFF2-40B4-BE49-F238E27FC236}">
                <a16:creationId xmlns:a16="http://schemas.microsoft.com/office/drawing/2014/main" id="{E32AA0B2-AF11-6147-0B98-C13AE5C8057E}"/>
              </a:ext>
            </a:extLst>
          </p:cNvPr>
          <p:cNvPicPr>
            <a:picLocks noChangeAspect="1"/>
          </p:cNvPicPr>
          <p:nvPr/>
        </p:nvPicPr>
        <p:blipFill>
          <a:blip r:embed="rId4"/>
          <a:stretch>
            <a:fillRect/>
          </a:stretch>
        </p:blipFill>
        <p:spPr>
          <a:xfrm>
            <a:off x="171890" y="244795"/>
            <a:ext cx="16996482" cy="3234024"/>
          </a:xfrm>
          <a:prstGeom prst="rect">
            <a:avLst/>
          </a:prstGeom>
        </p:spPr>
      </p:pic>
      <p:pic>
        <p:nvPicPr>
          <p:cNvPr id="7" name="Picture 6">
            <a:extLst>
              <a:ext uri="{FF2B5EF4-FFF2-40B4-BE49-F238E27FC236}">
                <a16:creationId xmlns:a16="http://schemas.microsoft.com/office/drawing/2014/main" id="{21689C10-E2B8-E31E-F900-A69C99FB2A01}"/>
              </a:ext>
            </a:extLst>
          </p:cNvPr>
          <p:cNvPicPr>
            <a:picLocks noChangeAspect="1"/>
          </p:cNvPicPr>
          <p:nvPr/>
        </p:nvPicPr>
        <p:blipFill>
          <a:blip r:embed="rId5"/>
          <a:stretch>
            <a:fillRect/>
          </a:stretch>
        </p:blipFill>
        <p:spPr>
          <a:xfrm>
            <a:off x="171890" y="828061"/>
            <a:ext cx="4965042" cy="3628841"/>
          </a:xfrm>
          <a:prstGeom prst="rect">
            <a:avLst/>
          </a:prstGeom>
          <a:ln w="28575">
            <a:solidFill>
              <a:schemeClr val="accent1"/>
            </a:solidFill>
          </a:ln>
        </p:spPr>
      </p:pic>
    </p:spTree>
    <p:custDataLst>
      <p:tags r:id="rId1"/>
    </p:custDataLst>
    <p:extLst>
      <p:ext uri="{BB962C8B-B14F-4D97-AF65-F5344CB8AC3E}">
        <p14:creationId xmlns:p14="http://schemas.microsoft.com/office/powerpoint/2010/main" val="142130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wipe(up)">
                                      <p:cBhvr>
                                        <p:cTn id="14" dur="10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wipe(up)">
                                      <p:cBhvr>
                                        <p:cTn id="19" dur="10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up)">
                                      <p:cBhvr>
                                        <p:cTn id="2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861AD-9EA4-298E-342F-5931583ED00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180E772-18CB-BF40-C0EE-9D6BF709A3AB}"/>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6E610B4B-2285-BD0B-3F2A-1E4006A52DA2}"/>
              </a:ext>
            </a:extLst>
          </p:cNvPr>
          <p:cNvPicPr>
            <a:picLocks noChangeAspect="1"/>
          </p:cNvPicPr>
          <p:nvPr/>
        </p:nvPicPr>
        <p:blipFill>
          <a:blip r:embed="rId5"/>
          <a:stretch>
            <a:fillRect/>
          </a:stretch>
        </p:blipFill>
        <p:spPr>
          <a:xfrm>
            <a:off x="5008772" y="161925"/>
            <a:ext cx="3857625" cy="571500"/>
          </a:xfrm>
          <a:prstGeom prst="rect">
            <a:avLst/>
          </a:prstGeom>
        </p:spPr>
      </p:pic>
      <p:pic>
        <p:nvPicPr>
          <p:cNvPr id="2" name="Picture 1">
            <a:extLst>
              <a:ext uri="{FF2B5EF4-FFF2-40B4-BE49-F238E27FC236}">
                <a16:creationId xmlns:a16="http://schemas.microsoft.com/office/drawing/2014/main" id="{BDD0C54F-D131-0746-4EA6-4675132C9A3A}"/>
              </a:ext>
            </a:extLst>
          </p:cNvPr>
          <p:cNvPicPr>
            <a:picLocks noChangeAspect="1"/>
          </p:cNvPicPr>
          <p:nvPr/>
        </p:nvPicPr>
        <p:blipFill>
          <a:blip r:embed="rId6"/>
          <a:stretch>
            <a:fillRect/>
          </a:stretch>
        </p:blipFill>
        <p:spPr>
          <a:xfrm>
            <a:off x="4826731" y="1579007"/>
            <a:ext cx="6908069" cy="8082721"/>
          </a:xfrm>
          <a:prstGeom prst="rect">
            <a:avLst/>
          </a:prstGeom>
        </p:spPr>
      </p:pic>
      <p:pic>
        <p:nvPicPr>
          <p:cNvPr id="7" name="Picture 6">
            <a:extLst>
              <a:ext uri="{FF2B5EF4-FFF2-40B4-BE49-F238E27FC236}">
                <a16:creationId xmlns:a16="http://schemas.microsoft.com/office/drawing/2014/main" id="{217F0359-0D5B-2148-DFAF-931FE9F23F56}"/>
              </a:ext>
            </a:extLst>
          </p:cNvPr>
          <p:cNvPicPr>
            <a:picLocks noChangeAspect="1"/>
          </p:cNvPicPr>
          <p:nvPr/>
        </p:nvPicPr>
        <p:blipFill>
          <a:blip r:embed="rId7"/>
          <a:stretch>
            <a:fillRect/>
          </a:stretch>
        </p:blipFill>
        <p:spPr>
          <a:xfrm>
            <a:off x="4897931" y="733424"/>
            <a:ext cx="8679524" cy="8728728"/>
          </a:xfrm>
          <a:prstGeom prst="rect">
            <a:avLst/>
          </a:prstGeom>
        </p:spPr>
      </p:pic>
      <p:pic>
        <p:nvPicPr>
          <p:cNvPr id="4" name="Picture 3">
            <a:extLst>
              <a:ext uri="{FF2B5EF4-FFF2-40B4-BE49-F238E27FC236}">
                <a16:creationId xmlns:a16="http://schemas.microsoft.com/office/drawing/2014/main" id="{102CC345-660F-F808-2AB8-67EC8A937381}"/>
              </a:ext>
            </a:extLst>
          </p:cNvPr>
          <p:cNvPicPr>
            <a:picLocks noChangeAspect="1"/>
          </p:cNvPicPr>
          <p:nvPr/>
        </p:nvPicPr>
        <p:blipFill>
          <a:blip r:embed="rId8"/>
          <a:stretch>
            <a:fillRect/>
          </a:stretch>
        </p:blipFill>
        <p:spPr>
          <a:xfrm>
            <a:off x="1712804" y="522174"/>
            <a:ext cx="3136064" cy="7988811"/>
          </a:xfrm>
          <a:prstGeom prst="rect">
            <a:avLst/>
          </a:prstGeom>
        </p:spPr>
      </p:pic>
      <p:pic>
        <p:nvPicPr>
          <p:cNvPr id="8" name="Picture 7">
            <a:extLst>
              <a:ext uri="{FF2B5EF4-FFF2-40B4-BE49-F238E27FC236}">
                <a16:creationId xmlns:a16="http://schemas.microsoft.com/office/drawing/2014/main" id="{BDA4B30C-A64E-B2A2-84A0-8C4B8ED8D3F8}"/>
              </a:ext>
            </a:extLst>
          </p:cNvPr>
          <p:cNvPicPr>
            <a:picLocks noChangeAspect="1"/>
          </p:cNvPicPr>
          <p:nvPr/>
        </p:nvPicPr>
        <p:blipFill>
          <a:blip r:embed="rId9"/>
          <a:stretch>
            <a:fillRect/>
          </a:stretch>
        </p:blipFill>
        <p:spPr>
          <a:xfrm>
            <a:off x="5151614" y="1439553"/>
            <a:ext cx="9321919" cy="4046847"/>
          </a:xfrm>
          <a:prstGeom prst="rect">
            <a:avLst/>
          </a:prstGeom>
          <a:effectLst>
            <a:glow rad="101600">
              <a:srgbClr val="92D050">
                <a:alpha val="60000"/>
              </a:srgbClr>
            </a:glow>
          </a:effectLst>
        </p:spPr>
      </p:pic>
      <p:sp>
        <p:nvSpPr>
          <p:cNvPr id="9" name="Arrow: Right 8">
            <a:extLst>
              <a:ext uri="{FF2B5EF4-FFF2-40B4-BE49-F238E27FC236}">
                <a16:creationId xmlns:a16="http://schemas.microsoft.com/office/drawing/2014/main" id="{C782DEE1-BB0F-FD64-0E9F-FB827ADCF9BA}"/>
              </a:ext>
            </a:extLst>
          </p:cNvPr>
          <p:cNvSpPr/>
          <p:nvPr/>
        </p:nvSpPr>
        <p:spPr>
          <a:xfrm>
            <a:off x="4392545" y="3078663"/>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30943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62179-83AE-6666-BCEC-7F1BBF6BCD9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5781B10-1793-4BA9-3329-D28F9D1E992F}"/>
              </a:ext>
            </a:extLst>
          </p:cNvPr>
          <p:cNvSpPr/>
          <p:nvPr/>
        </p:nvSpPr>
        <p:spPr>
          <a:xfrm>
            <a:off x="-116115" y="203203"/>
            <a:ext cx="5995903" cy="20621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ECE0104A-0C83-0FD7-73DF-B382A2F99581}"/>
              </a:ext>
            </a:extLst>
          </p:cNvPr>
          <p:cNvGrpSpPr/>
          <p:nvPr/>
        </p:nvGrpSpPr>
        <p:grpSpPr>
          <a:xfrm>
            <a:off x="4945894" y="203203"/>
            <a:ext cx="11108389" cy="10919044"/>
            <a:chOff x="5671241" y="-1368647"/>
            <a:chExt cx="11108389" cy="10919044"/>
          </a:xfrm>
        </p:grpSpPr>
        <p:grpSp>
          <p:nvGrpSpPr>
            <p:cNvPr id="9" name="Group 8">
              <a:extLst>
                <a:ext uri="{FF2B5EF4-FFF2-40B4-BE49-F238E27FC236}">
                  <a16:creationId xmlns:a16="http://schemas.microsoft.com/office/drawing/2014/main" id="{85525786-E956-D5B8-71AC-3AA8A566A3A3}"/>
                </a:ext>
              </a:extLst>
            </p:cNvPr>
            <p:cNvGrpSpPr/>
            <p:nvPr/>
          </p:nvGrpSpPr>
          <p:grpSpPr>
            <a:xfrm>
              <a:off x="5671241" y="-1368647"/>
              <a:ext cx="11108389" cy="10919044"/>
              <a:chOff x="6422148" y="179278"/>
              <a:chExt cx="9982450" cy="9395044"/>
            </a:xfrm>
          </p:grpSpPr>
          <p:grpSp>
            <p:nvGrpSpPr>
              <p:cNvPr id="36" name="Group 35">
                <a:extLst>
                  <a:ext uri="{FF2B5EF4-FFF2-40B4-BE49-F238E27FC236}">
                    <a16:creationId xmlns:a16="http://schemas.microsoft.com/office/drawing/2014/main" id="{5C57CD62-C981-7204-5788-29DA0DA9F3A0}"/>
                  </a:ext>
                </a:extLst>
              </p:cNvPr>
              <p:cNvGrpSpPr/>
              <p:nvPr/>
            </p:nvGrpSpPr>
            <p:grpSpPr>
              <a:xfrm>
                <a:off x="6422148" y="179278"/>
                <a:ext cx="9982450" cy="9395044"/>
                <a:chOff x="6422148" y="179278"/>
                <a:chExt cx="9982450" cy="9395044"/>
              </a:xfrm>
            </p:grpSpPr>
            <p:grpSp>
              <p:nvGrpSpPr>
                <p:cNvPr id="38" name="Group 37">
                  <a:extLst>
                    <a:ext uri="{FF2B5EF4-FFF2-40B4-BE49-F238E27FC236}">
                      <a16:creationId xmlns:a16="http://schemas.microsoft.com/office/drawing/2014/main" id="{B1950A85-90F9-93BF-D951-14980FDE058D}"/>
                    </a:ext>
                  </a:extLst>
                </p:cNvPr>
                <p:cNvGrpSpPr/>
                <p:nvPr/>
              </p:nvGrpSpPr>
              <p:grpSpPr>
                <a:xfrm>
                  <a:off x="6422148" y="179278"/>
                  <a:ext cx="9982450" cy="9395044"/>
                  <a:chOff x="6181800" y="-387016"/>
                  <a:chExt cx="10381910" cy="9746364"/>
                </a:xfrm>
              </p:grpSpPr>
              <p:grpSp>
                <p:nvGrpSpPr>
                  <p:cNvPr id="40" name="Group 39">
                    <a:extLst>
                      <a:ext uri="{FF2B5EF4-FFF2-40B4-BE49-F238E27FC236}">
                        <a16:creationId xmlns:a16="http://schemas.microsoft.com/office/drawing/2014/main" id="{4230382B-6216-0DBA-58D2-461C9D5E7A2A}"/>
                      </a:ext>
                    </a:extLst>
                  </p:cNvPr>
                  <p:cNvGrpSpPr/>
                  <p:nvPr/>
                </p:nvGrpSpPr>
                <p:grpSpPr>
                  <a:xfrm>
                    <a:off x="6181800" y="-387016"/>
                    <a:ext cx="10381910" cy="9746364"/>
                    <a:chOff x="6236593" y="-214471"/>
                    <a:chExt cx="10381910" cy="9746364"/>
                  </a:xfrm>
                </p:grpSpPr>
                <p:grpSp>
                  <p:nvGrpSpPr>
                    <p:cNvPr id="42" name="Group 41">
                      <a:extLst>
                        <a:ext uri="{FF2B5EF4-FFF2-40B4-BE49-F238E27FC236}">
                          <a16:creationId xmlns:a16="http://schemas.microsoft.com/office/drawing/2014/main" id="{D70E7B74-CEA0-B411-B25A-141B2FBE73DE}"/>
                        </a:ext>
                      </a:extLst>
                    </p:cNvPr>
                    <p:cNvGrpSpPr/>
                    <p:nvPr/>
                  </p:nvGrpSpPr>
                  <p:grpSpPr>
                    <a:xfrm>
                      <a:off x="6241538" y="221706"/>
                      <a:ext cx="10163060" cy="9310187"/>
                      <a:chOff x="6990735" y="202523"/>
                      <a:chExt cx="10163060" cy="9310187"/>
                    </a:xfrm>
                  </p:grpSpPr>
                  <p:grpSp>
                    <p:nvGrpSpPr>
                      <p:cNvPr id="46" name="Group 45">
                        <a:extLst>
                          <a:ext uri="{FF2B5EF4-FFF2-40B4-BE49-F238E27FC236}">
                            <a16:creationId xmlns:a16="http://schemas.microsoft.com/office/drawing/2014/main" id="{025B8195-7978-55E7-0243-4BF7FB060182}"/>
                          </a:ext>
                        </a:extLst>
                      </p:cNvPr>
                      <p:cNvGrpSpPr/>
                      <p:nvPr/>
                    </p:nvGrpSpPr>
                    <p:grpSpPr>
                      <a:xfrm>
                        <a:off x="6990735" y="202523"/>
                        <a:ext cx="10163060" cy="9310187"/>
                        <a:chOff x="6990735" y="202523"/>
                        <a:chExt cx="10163060" cy="9310187"/>
                      </a:xfrm>
                    </p:grpSpPr>
                    <p:grpSp>
                      <p:nvGrpSpPr>
                        <p:cNvPr id="48" name="Group 47">
                          <a:extLst>
                            <a:ext uri="{FF2B5EF4-FFF2-40B4-BE49-F238E27FC236}">
                              <a16:creationId xmlns:a16="http://schemas.microsoft.com/office/drawing/2014/main" id="{5A0232F0-D0A2-2C14-5643-AC3ED86718F7}"/>
                            </a:ext>
                          </a:extLst>
                        </p:cNvPr>
                        <p:cNvGrpSpPr/>
                        <p:nvPr/>
                      </p:nvGrpSpPr>
                      <p:grpSpPr>
                        <a:xfrm>
                          <a:off x="6990735" y="202523"/>
                          <a:ext cx="10163060" cy="9310187"/>
                          <a:chOff x="6990735" y="202523"/>
                          <a:chExt cx="10163060" cy="9310187"/>
                        </a:xfrm>
                      </p:grpSpPr>
                      <p:grpSp>
                        <p:nvGrpSpPr>
                          <p:cNvPr id="50" name="Group 49">
                            <a:extLst>
                              <a:ext uri="{FF2B5EF4-FFF2-40B4-BE49-F238E27FC236}">
                                <a16:creationId xmlns:a16="http://schemas.microsoft.com/office/drawing/2014/main" id="{BABA1B6C-40A5-3220-4D2B-1FD944E9A53C}"/>
                              </a:ext>
                            </a:extLst>
                          </p:cNvPr>
                          <p:cNvGrpSpPr/>
                          <p:nvPr/>
                        </p:nvGrpSpPr>
                        <p:grpSpPr>
                          <a:xfrm>
                            <a:off x="6990735" y="202523"/>
                            <a:ext cx="10128377" cy="9310187"/>
                            <a:chOff x="7342961" y="202523"/>
                            <a:chExt cx="9776151" cy="8941477"/>
                          </a:xfrm>
                        </p:grpSpPr>
                        <p:pic>
                          <p:nvPicPr>
                            <p:cNvPr id="52" name="Picture 51">
                              <a:extLst>
                                <a:ext uri="{FF2B5EF4-FFF2-40B4-BE49-F238E27FC236}">
                                  <a16:creationId xmlns:a16="http://schemas.microsoft.com/office/drawing/2014/main" id="{8D806D03-EC8C-A90D-4A94-DC42BBC311E2}"/>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53" name="Picture 52">
                              <a:extLst>
                                <a:ext uri="{FF2B5EF4-FFF2-40B4-BE49-F238E27FC236}">
                                  <a16:creationId xmlns:a16="http://schemas.microsoft.com/office/drawing/2014/main" id="{7E379F14-01C3-AF80-313E-3530A3925E4C}"/>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54" name="Picture 53">
                              <a:extLst>
                                <a:ext uri="{FF2B5EF4-FFF2-40B4-BE49-F238E27FC236}">
                                  <a16:creationId xmlns:a16="http://schemas.microsoft.com/office/drawing/2014/main" id="{3A32E537-0338-4715-A221-10995893E022}"/>
                                </a:ext>
                              </a:extLst>
                            </p:cNvPr>
                            <p:cNvPicPr>
                              <a:picLocks noChangeAspect="1"/>
                            </p:cNvPicPr>
                            <p:nvPr/>
                          </p:nvPicPr>
                          <p:blipFill>
                            <a:blip r:embed="rId5"/>
                            <a:stretch>
                              <a:fillRect/>
                            </a:stretch>
                          </p:blipFill>
                          <p:spPr>
                            <a:xfrm>
                              <a:off x="14875283" y="2146668"/>
                              <a:ext cx="2243829" cy="6457954"/>
                            </a:xfrm>
                            <a:prstGeom prst="rect">
                              <a:avLst/>
                            </a:prstGeom>
                          </p:spPr>
                        </p:pic>
                        <p:sp>
                          <p:nvSpPr>
                            <p:cNvPr id="55" name="Rectangle 54">
                              <a:extLst>
                                <a:ext uri="{FF2B5EF4-FFF2-40B4-BE49-F238E27FC236}">
                                  <a16:creationId xmlns:a16="http://schemas.microsoft.com/office/drawing/2014/main" id="{8C0F8A2D-ED1C-864E-4F0A-3C8488C40778}"/>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Text Box 3">
                            <a:extLst>
                              <a:ext uri="{FF2B5EF4-FFF2-40B4-BE49-F238E27FC236}">
                                <a16:creationId xmlns:a16="http://schemas.microsoft.com/office/drawing/2014/main" id="{70B26210-0D24-86D3-045E-6BD06AF7BA97}"/>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9" name="Picture 48">
                          <a:extLst>
                            <a:ext uri="{FF2B5EF4-FFF2-40B4-BE49-F238E27FC236}">
                              <a16:creationId xmlns:a16="http://schemas.microsoft.com/office/drawing/2014/main" id="{4C5A514D-240C-BD6E-D3BB-15E456B8D0CE}"/>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47" name="Rectangle 46">
                        <a:extLst>
                          <a:ext uri="{FF2B5EF4-FFF2-40B4-BE49-F238E27FC236}">
                            <a16:creationId xmlns:a16="http://schemas.microsoft.com/office/drawing/2014/main" id="{474B9CEF-F44A-26D1-9FEF-21364783CA09}"/>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3" name="Picture 42">
                      <a:extLst>
                        <a:ext uri="{FF2B5EF4-FFF2-40B4-BE49-F238E27FC236}">
                          <a16:creationId xmlns:a16="http://schemas.microsoft.com/office/drawing/2014/main" id="{68613E3D-2E38-E1C1-2297-2FB3E31E4D99}"/>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44" name="Picture 43">
                      <a:extLst>
                        <a:ext uri="{FF2B5EF4-FFF2-40B4-BE49-F238E27FC236}">
                          <a16:creationId xmlns:a16="http://schemas.microsoft.com/office/drawing/2014/main" id="{9BA23B83-4A13-C450-03B8-D3FF15A7839B}"/>
                        </a:ext>
                      </a:extLst>
                    </p:cNvPr>
                    <p:cNvPicPr>
                      <a:picLocks noChangeAspect="1"/>
                    </p:cNvPicPr>
                    <p:nvPr/>
                  </p:nvPicPr>
                  <p:blipFill>
                    <a:blip r:embed="rId8"/>
                    <a:stretch>
                      <a:fillRect/>
                    </a:stretch>
                  </p:blipFill>
                  <p:spPr>
                    <a:xfrm>
                      <a:off x="14049110" y="5905764"/>
                      <a:ext cx="2514600" cy="3064510"/>
                    </a:xfrm>
                    <a:prstGeom prst="rect">
                      <a:avLst/>
                    </a:prstGeom>
                  </p:spPr>
                </p:pic>
                <p:pic>
                  <p:nvPicPr>
                    <p:cNvPr id="45" name="Picture 44">
                      <a:extLst>
                        <a:ext uri="{FF2B5EF4-FFF2-40B4-BE49-F238E27FC236}">
                          <a16:creationId xmlns:a16="http://schemas.microsoft.com/office/drawing/2014/main" id="{FD714646-9BCB-7D01-434B-D63B9E5529B4}"/>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41" name="Text Box 3">
                    <a:extLst>
                      <a:ext uri="{FF2B5EF4-FFF2-40B4-BE49-F238E27FC236}">
                        <a16:creationId xmlns:a16="http://schemas.microsoft.com/office/drawing/2014/main" id="{CE222E31-CEC1-EF53-1C71-381B9B18E7AD}"/>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39" name="Picture 38">
                  <a:extLst>
                    <a:ext uri="{FF2B5EF4-FFF2-40B4-BE49-F238E27FC236}">
                      <a16:creationId xmlns:a16="http://schemas.microsoft.com/office/drawing/2014/main" id="{ED1A07FD-8345-57FF-B664-B2D0D256A28E}"/>
                    </a:ext>
                  </a:extLst>
                </p:cNvPr>
                <p:cNvPicPr>
                  <a:picLocks noChangeAspect="1"/>
                </p:cNvPicPr>
                <p:nvPr/>
              </p:nvPicPr>
              <p:blipFill>
                <a:blip r:embed="rId10"/>
                <a:stretch>
                  <a:fillRect/>
                </a:stretch>
              </p:blipFill>
              <p:spPr>
                <a:xfrm>
                  <a:off x="14011213" y="9153868"/>
                  <a:ext cx="922100" cy="266723"/>
                </a:xfrm>
                <a:prstGeom prst="rect">
                  <a:avLst/>
                </a:prstGeom>
              </p:spPr>
            </p:pic>
          </p:grpSp>
          <p:pic>
            <p:nvPicPr>
              <p:cNvPr id="37" name="Picture 36">
                <a:extLst>
                  <a:ext uri="{FF2B5EF4-FFF2-40B4-BE49-F238E27FC236}">
                    <a16:creationId xmlns:a16="http://schemas.microsoft.com/office/drawing/2014/main" id="{608AB603-0BD0-38C1-6F66-7C11C9CEE149}"/>
                  </a:ext>
                </a:extLst>
              </p:cNvPr>
              <p:cNvPicPr>
                <a:picLocks noChangeAspect="1"/>
              </p:cNvPicPr>
              <p:nvPr/>
            </p:nvPicPr>
            <p:blipFill>
              <a:blip r:embed="rId11"/>
              <a:stretch>
                <a:fillRect/>
              </a:stretch>
            </p:blipFill>
            <p:spPr>
              <a:xfrm>
                <a:off x="8501171" y="2031594"/>
                <a:ext cx="5242839" cy="762866"/>
              </a:xfrm>
              <a:prstGeom prst="rect">
                <a:avLst/>
              </a:prstGeom>
            </p:spPr>
          </p:pic>
        </p:grpSp>
        <p:sp>
          <p:nvSpPr>
            <p:cNvPr id="31" name="TextBox 30">
              <a:extLst>
                <a:ext uri="{FF2B5EF4-FFF2-40B4-BE49-F238E27FC236}">
                  <a16:creationId xmlns:a16="http://schemas.microsoft.com/office/drawing/2014/main" id="{F7E1472B-FBA7-2F95-E5DD-B5C949E5F30B}"/>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32" name="TextBox 31">
              <a:extLst>
                <a:ext uri="{FF2B5EF4-FFF2-40B4-BE49-F238E27FC236}">
                  <a16:creationId xmlns:a16="http://schemas.microsoft.com/office/drawing/2014/main" id="{A137ED14-506F-C928-DBB4-DA615CEEB10C}"/>
                </a:ext>
              </a:extLst>
            </p:cNvPr>
            <p:cNvSpPr txBox="1"/>
            <p:nvPr/>
          </p:nvSpPr>
          <p:spPr>
            <a:xfrm>
              <a:off x="15954865" y="4439478"/>
              <a:ext cx="513839" cy="293205"/>
            </a:xfrm>
            <a:prstGeom prst="rect">
              <a:avLst/>
            </a:prstGeom>
            <a:solidFill>
              <a:schemeClr val="bg1"/>
            </a:solidFill>
          </p:spPr>
          <p:txBody>
            <a:bodyPr wrap="square" rtlCol="0">
              <a:spAutoFit/>
            </a:bodyPr>
            <a:lstStyle/>
            <a:p>
              <a:r>
                <a:rPr lang="en-US" sz="1400" dirty="0"/>
                <a:t>20</a:t>
              </a:r>
            </a:p>
          </p:txBody>
        </p:sp>
        <p:sp>
          <p:nvSpPr>
            <p:cNvPr id="33" name="TextBox 32">
              <a:extLst>
                <a:ext uri="{FF2B5EF4-FFF2-40B4-BE49-F238E27FC236}">
                  <a16:creationId xmlns:a16="http://schemas.microsoft.com/office/drawing/2014/main" id="{91B13D7A-95F2-C105-351E-C76CF81EAF1D}"/>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34" name="TextBox 33">
              <a:extLst>
                <a:ext uri="{FF2B5EF4-FFF2-40B4-BE49-F238E27FC236}">
                  <a16:creationId xmlns:a16="http://schemas.microsoft.com/office/drawing/2014/main" id="{ACAD1670-B699-9359-B49C-49B385549D3D}"/>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35" name="TextBox 34">
              <a:extLst>
                <a:ext uri="{FF2B5EF4-FFF2-40B4-BE49-F238E27FC236}">
                  <a16:creationId xmlns:a16="http://schemas.microsoft.com/office/drawing/2014/main" id="{43B5367B-8B9B-CEFB-2EC4-8A53FBCD76F2}"/>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sp>
        <p:nvSpPr>
          <p:cNvPr id="3" name="Text Placeholder 2">
            <a:extLst>
              <a:ext uri="{FF2B5EF4-FFF2-40B4-BE49-F238E27FC236}">
                <a16:creationId xmlns:a16="http://schemas.microsoft.com/office/drawing/2014/main" id="{1879440D-6FC7-01F1-1F24-13759480DE2D}"/>
              </a:ext>
            </a:extLst>
          </p:cNvPr>
          <p:cNvSpPr>
            <a:spLocks noGrp="1"/>
          </p:cNvSpPr>
          <p:nvPr>
            <p:ph type="body" sz="quarter" idx="10"/>
          </p:nvPr>
        </p:nvSpPr>
        <p:spPr/>
        <p:txBody>
          <a:bodyPr>
            <a:normAutofit lnSpcReduction="10000"/>
          </a:bodyPr>
          <a:lstStyle/>
          <a:p>
            <a:r>
              <a:rPr lang="en-US" dirty="0"/>
              <a:t>MYLEGION.ORG</a:t>
            </a:r>
          </a:p>
        </p:txBody>
      </p:sp>
      <p:sp>
        <p:nvSpPr>
          <p:cNvPr id="18" name="Rectangle 17">
            <a:extLst>
              <a:ext uri="{FF2B5EF4-FFF2-40B4-BE49-F238E27FC236}">
                <a16:creationId xmlns:a16="http://schemas.microsoft.com/office/drawing/2014/main" id="{0A0EB551-C9A0-8307-A8F3-6BB42660B1BE}"/>
              </a:ext>
            </a:extLst>
          </p:cNvPr>
          <p:cNvSpPr/>
          <p:nvPr/>
        </p:nvSpPr>
        <p:spPr>
          <a:xfrm>
            <a:off x="14813280" y="4535177"/>
            <a:ext cx="1207759" cy="414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51B4298C-C76D-7EBD-EBFC-C11F954190A4}"/>
              </a:ext>
            </a:extLst>
          </p:cNvPr>
          <p:cNvSpPr txBox="1"/>
          <p:nvPr/>
        </p:nvSpPr>
        <p:spPr>
          <a:xfrm>
            <a:off x="-1" y="0"/>
            <a:ext cx="17340263"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Adjutants, commanders and assigned admins will have a MyGroups menu.</a:t>
            </a:r>
          </a:p>
        </p:txBody>
      </p:sp>
      <p:sp>
        <p:nvSpPr>
          <p:cNvPr id="2" name="TextBox 1">
            <a:extLst>
              <a:ext uri="{FF2B5EF4-FFF2-40B4-BE49-F238E27FC236}">
                <a16:creationId xmlns:a16="http://schemas.microsoft.com/office/drawing/2014/main" id="{F5D3481F-E6C7-B808-9B0D-7475EFA89F09}"/>
              </a:ext>
            </a:extLst>
          </p:cNvPr>
          <p:cNvSpPr txBox="1"/>
          <p:nvPr/>
        </p:nvSpPr>
        <p:spPr>
          <a:xfrm>
            <a:off x="526106" y="983955"/>
            <a:ext cx="4303674" cy="2062103"/>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No group menu?  Contact your department headquarters.</a:t>
            </a:r>
          </a:p>
        </p:txBody>
      </p:sp>
      <p:pic>
        <p:nvPicPr>
          <p:cNvPr id="30" name="Picture 29">
            <a:extLst>
              <a:ext uri="{FF2B5EF4-FFF2-40B4-BE49-F238E27FC236}">
                <a16:creationId xmlns:a16="http://schemas.microsoft.com/office/drawing/2014/main" id="{10D7C846-B7EE-118F-1A24-4B9D1D8E5EB3}"/>
              </a:ext>
            </a:extLst>
          </p:cNvPr>
          <p:cNvPicPr>
            <a:picLocks noChangeAspect="1"/>
          </p:cNvPicPr>
          <p:nvPr/>
        </p:nvPicPr>
        <p:blipFill>
          <a:blip r:embed="rId12"/>
          <a:stretch>
            <a:fillRect/>
          </a:stretch>
        </p:blipFill>
        <p:spPr>
          <a:xfrm>
            <a:off x="7476354" y="2748157"/>
            <a:ext cx="5226891" cy="551582"/>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4123586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p:cTn id="11" dur="1000" fill="hold"/>
                                        <p:tgtEl>
                                          <p:spTgt spid="30"/>
                                        </p:tgtEl>
                                        <p:attrNameLst>
                                          <p:attrName>ppt_w</p:attrName>
                                        </p:attrNameLst>
                                      </p:cBhvr>
                                      <p:tavLst>
                                        <p:tav tm="0">
                                          <p:val>
                                            <p:fltVal val="0"/>
                                          </p:val>
                                        </p:tav>
                                        <p:tav tm="100000">
                                          <p:val>
                                            <p:strVal val="#ppt_w"/>
                                          </p:val>
                                        </p:tav>
                                      </p:tavLst>
                                    </p:anim>
                                    <p:anim calcmode="lin" valueType="num">
                                      <p:cBhvr>
                                        <p:cTn id="12" dur="1000" fill="hold"/>
                                        <p:tgtEl>
                                          <p:spTgt spid="30"/>
                                        </p:tgtEl>
                                        <p:attrNameLst>
                                          <p:attrName>ppt_h</p:attrName>
                                        </p:attrNameLst>
                                      </p:cBhvr>
                                      <p:tavLst>
                                        <p:tav tm="0">
                                          <p:val>
                                            <p:fltVal val="0"/>
                                          </p:val>
                                        </p:tav>
                                        <p:tav tm="100000">
                                          <p:val>
                                            <p:strVal val="#ppt_h"/>
                                          </p:val>
                                        </p:tav>
                                      </p:tavLst>
                                    </p:anim>
                                    <p:animEffect transition="in" filter="fade">
                                      <p:cBhvr>
                                        <p:cTn id="13"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AE94B-7CDB-128E-4ACA-1738A64F848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2915933-E6C7-305D-C5B4-98D4D0F05735}"/>
              </a:ext>
            </a:extLst>
          </p:cNvPr>
          <p:cNvPicPr>
            <a:picLocks noChangeAspect="1"/>
          </p:cNvPicPr>
          <p:nvPr/>
        </p:nvPicPr>
        <p:blipFill>
          <a:blip r:embed="rId3"/>
          <a:stretch>
            <a:fillRect/>
          </a:stretch>
        </p:blipFill>
        <p:spPr>
          <a:xfrm>
            <a:off x="0" y="0"/>
            <a:ext cx="17311945" cy="4023360"/>
          </a:xfrm>
          <a:prstGeom prst="rect">
            <a:avLst/>
          </a:prstGeom>
        </p:spPr>
      </p:pic>
      <p:sp>
        <p:nvSpPr>
          <p:cNvPr id="22" name="TextBox 21">
            <a:extLst>
              <a:ext uri="{FF2B5EF4-FFF2-40B4-BE49-F238E27FC236}">
                <a16:creationId xmlns:a16="http://schemas.microsoft.com/office/drawing/2014/main" id="{22F299A4-B83E-5373-3D68-6582B3E1BA16}"/>
              </a:ext>
            </a:extLst>
          </p:cNvPr>
          <p:cNvSpPr txBox="1"/>
          <p:nvPr/>
        </p:nvSpPr>
        <p:spPr>
          <a:xfrm>
            <a:off x="5539409" y="632723"/>
            <a:ext cx="9965634" cy="954107"/>
          </a:xfrm>
          <a:prstGeom prst="rect">
            <a:avLst/>
          </a:prstGeom>
          <a:solidFill>
            <a:schemeClr val="accent1">
              <a:lumMod val="75000"/>
            </a:schemeClr>
          </a:solidFill>
          <a:effectLst>
            <a:innerShdw blurRad="63500" dist="50800" dir="8100000">
              <a:prstClr val="black">
                <a:alpha val="50000"/>
              </a:prstClr>
            </a:innerShdw>
          </a:effectLst>
        </p:spPr>
        <p:txBody>
          <a:bodyPr wrap="square" rtlCol="0">
            <a:spAutoFit/>
          </a:bodyPr>
          <a:lstStyle/>
          <a:p>
            <a:r>
              <a:rPr lang="en-US" sz="2800" dirty="0">
                <a:solidFill>
                  <a:schemeClr val="bg1"/>
                </a:solidFill>
              </a:rPr>
              <a:t>Updates to member information for address, deceased status, transfer information and new members (new join).</a:t>
            </a:r>
          </a:p>
        </p:txBody>
      </p:sp>
      <p:sp>
        <p:nvSpPr>
          <p:cNvPr id="13" name="Oval 12">
            <a:extLst>
              <a:ext uri="{FF2B5EF4-FFF2-40B4-BE49-F238E27FC236}">
                <a16:creationId xmlns:a16="http://schemas.microsoft.com/office/drawing/2014/main" id="{00B5C072-5D08-1F6B-4158-963F8417E76D}"/>
              </a:ext>
            </a:extLst>
          </p:cNvPr>
          <p:cNvSpPr/>
          <p:nvPr/>
        </p:nvSpPr>
        <p:spPr>
          <a:xfrm>
            <a:off x="15609795" y="2451531"/>
            <a:ext cx="1595814" cy="85825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3A14AFF4-E28A-16CB-36A8-36969A0BC46B}"/>
              </a:ext>
            </a:extLst>
          </p:cNvPr>
          <p:cNvSpPr/>
          <p:nvPr/>
        </p:nvSpPr>
        <p:spPr>
          <a:xfrm>
            <a:off x="4153051" y="2889135"/>
            <a:ext cx="605307" cy="61514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51FFFF44-235F-3494-CCD7-5DA12615D26F}"/>
              </a:ext>
            </a:extLst>
          </p:cNvPr>
          <p:cNvSpPr/>
          <p:nvPr/>
        </p:nvSpPr>
        <p:spPr>
          <a:xfrm>
            <a:off x="8767783" y="2889135"/>
            <a:ext cx="605307" cy="61514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F2D978B-341C-1867-6C36-076B8A79A2DE}"/>
              </a:ext>
            </a:extLst>
          </p:cNvPr>
          <p:cNvPicPr>
            <a:picLocks noChangeAspect="1"/>
          </p:cNvPicPr>
          <p:nvPr/>
        </p:nvPicPr>
        <p:blipFill>
          <a:blip r:embed="rId4"/>
          <a:stretch>
            <a:fillRect/>
          </a:stretch>
        </p:blipFill>
        <p:spPr>
          <a:xfrm>
            <a:off x="9998165" y="3504280"/>
            <a:ext cx="5506878" cy="3671251"/>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845424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F95F1-48F3-5A00-F8A5-D4E7F18D9296}"/>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E95A0CDB-EB1F-2A24-DB3B-B3CB4246F1EB}"/>
              </a:ext>
            </a:extLst>
          </p:cNvPr>
          <p:cNvGrpSpPr/>
          <p:nvPr/>
        </p:nvGrpSpPr>
        <p:grpSpPr>
          <a:xfrm>
            <a:off x="-1" y="58472"/>
            <a:ext cx="16917369" cy="4601649"/>
            <a:chOff x="-1" y="58472"/>
            <a:chExt cx="16917369" cy="4601649"/>
          </a:xfrm>
        </p:grpSpPr>
        <p:pic>
          <p:nvPicPr>
            <p:cNvPr id="3" name="Picture 2">
              <a:extLst>
                <a:ext uri="{FF2B5EF4-FFF2-40B4-BE49-F238E27FC236}">
                  <a16:creationId xmlns:a16="http://schemas.microsoft.com/office/drawing/2014/main" id="{F73AFCAF-5485-F3AC-9E4F-C9A2089E103E}"/>
                </a:ext>
              </a:extLst>
            </p:cNvPr>
            <p:cNvPicPr>
              <a:picLocks noChangeAspect="1"/>
            </p:cNvPicPr>
            <p:nvPr/>
          </p:nvPicPr>
          <p:blipFill>
            <a:blip r:embed="rId3"/>
            <a:stretch>
              <a:fillRect/>
            </a:stretch>
          </p:blipFill>
          <p:spPr>
            <a:xfrm>
              <a:off x="-1" y="58472"/>
              <a:ext cx="16917369" cy="3863288"/>
            </a:xfrm>
            <a:prstGeom prst="rect">
              <a:avLst/>
            </a:prstGeom>
          </p:spPr>
        </p:pic>
        <p:pic>
          <p:nvPicPr>
            <p:cNvPr id="5" name="Picture 4">
              <a:extLst>
                <a:ext uri="{FF2B5EF4-FFF2-40B4-BE49-F238E27FC236}">
                  <a16:creationId xmlns:a16="http://schemas.microsoft.com/office/drawing/2014/main" id="{F5EE56FB-E118-C3C9-C890-927DBBD93D24}"/>
                </a:ext>
              </a:extLst>
            </p:cNvPr>
            <p:cNvPicPr>
              <a:picLocks noChangeAspect="1"/>
            </p:cNvPicPr>
            <p:nvPr/>
          </p:nvPicPr>
          <p:blipFill>
            <a:blip r:embed="rId4"/>
            <a:stretch>
              <a:fillRect/>
            </a:stretch>
          </p:blipFill>
          <p:spPr>
            <a:xfrm>
              <a:off x="225807" y="3376830"/>
              <a:ext cx="16601440" cy="1283291"/>
            </a:xfrm>
            <a:prstGeom prst="rect">
              <a:avLst/>
            </a:prstGeom>
          </p:spPr>
        </p:pic>
      </p:grpSp>
      <p:sp>
        <p:nvSpPr>
          <p:cNvPr id="6" name="Text Placeholder 5">
            <a:extLst>
              <a:ext uri="{FF2B5EF4-FFF2-40B4-BE49-F238E27FC236}">
                <a16:creationId xmlns:a16="http://schemas.microsoft.com/office/drawing/2014/main" id="{4772B99E-7785-426C-DD88-E9C3D7F1C55E}"/>
              </a:ext>
            </a:extLst>
          </p:cNvPr>
          <p:cNvSpPr>
            <a:spLocks noGrp="1"/>
          </p:cNvSpPr>
          <p:nvPr>
            <p:ph type="body" sz="quarter" idx="10"/>
          </p:nvPr>
        </p:nvSpPr>
        <p:spPr/>
        <p:txBody>
          <a:bodyPr>
            <a:normAutofit lnSpcReduction="10000"/>
          </a:bodyPr>
          <a:lstStyle/>
          <a:p>
            <a:r>
              <a:rPr lang="en-US"/>
              <a:t>ROSTER UPDATES</a:t>
            </a:r>
          </a:p>
        </p:txBody>
      </p:sp>
      <p:grpSp>
        <p:nvGrpSpPr>
          <p:cNvPr id="18" name="Group 17">
            <a:extLst>
              <a:ext uri="{FF2B5EF4-FFF2-40B4-BE49-F238E27FC236}">
                <a16:creationId xmlns:a16="http://schemas.microsoft.com/office/drawing/2014/main" id="{57C24C32-810F-2F9F-812F-F6DD85FC49A4}"/>
              </a:ext>
            </a:extLst>
          </p:cNvPr>
          <p:cNvGrpSpPr/>
          <p:nvPr/>
        </p:nvGrpSpPr>
        <p:grpSpPr>
          <a:xfrm>
            <a:off x="7000538" y="2378110"/>
            <a:ext cx="4360110" cy="4211752"/>
            <a:chOff x="3356098" y="1653865"/>
            <a:chExt cx="4474872" cy="4310032"/>
          </a:xfrm>
          <a:effectLst>
            <a:glow rad="228600">
              <a:schemeClr val="accent3">
                <a:satMod val="175000"/>
                <a:alpha val="40000"/>
              </a:schemeClr>
            </a:glow>
          </a:effectLst>
        </p:grpSpPr>
        <p:sp>
          <p:nvSpPr>
            <p:cNvPr id="19" name="Oval 18">
              <a:extLst>
                <a:ext uri="{FF2B5EF4-FFF2-40B4-BE49-F238E27FC236}">
                  <a16:creationId xmlns:a16="http://schemas.microsoft.com/office/drawing/2014/main" id="{69B7E3AA-969B-F4E6-634E-A730C73C3E8C}"/>
                </a:ext>
              </a:extLst>
            </p:cNvPr>
            <p:cNvSpPr/>
            <p:nvPr/>
          </p:nvSpPr>
          <p:spPr>
            <a:xfrm>
              <a:off x="335609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20" name="Picture 19">
              <a:extLst>
                <a:ext uri="{FF2B5EF4-FFF2-40B4-BE49-F238E27FC236}">
                  <a16:creationId xmlns:a16="http://schemas.microsoft.com/office/drawing/2014/main" id="{6BCFF247-8BD0-84BE-06B8-F063F755E68F}"/>
                </a:ext>
              </a:extLst>
            </p:cNvPr>
            <p:cNvPicPr>
              <a:picLocks noChangeAspect="1"/>
            </p:cNvPicPr>
            <p:nvPr/>
          </p:nvPicPr>
          <p:blipFill>
            <a:blip r:embed="rId5"/>
            <a:stretch>
              <a:fillRect/>
            </a:stretch>
          </p:blipFill>
          <p:spPr>
            <a:xfrm>
              <a:off x="5773613" y="1653865"/>
              <a:ext cx="2057357" cy="4310032"/>
            </a:xfrm>
            <a:prstGeom prst="rect">
              <a:avLst/>
            </a:prstGeom>
          </p:spPr>
        </p:pic>
        <p:cxnSp>
          <p:nvCxnSpPr>
            <p:cNvPr id="21" name="Straight Arrow Connector 20">
              <a:extLst>
                <a:ext uri="{FF2B5EF4-FFF2-40B4-BE49-F238E27FC236}">
                  <a16:creationId xmlns:a16="http://schemas.microsoft.com/office/drawing/2014/main" id="{7928A752-9BF4-245E-5716-0D08FC8A2950}"/>
                </a:ext>
              </a:extLst>
            </p:cNvPr>
            <p:cNvCxnSpPr>
              <a:cxnSpLocks/>
            </p:cNvCxnSpPr>
            <p:nvPr/>
          </p:nvCxnSpPr>
          <p:spPr>
            <a:xfrm flipV="1">
              <a:off x="4776269" y="2364422"/>
              <a:ext cx="1109760" cy="146388"/>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099751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F7AC3-0FDC-FE75-4639-C57A2DEA5393}"/>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7C319F47-CF6E-2318-4313-23399FC092A6}"/>
              </a:ext>
            </a:extLst>
          </p:cNvPr>
          <p:cNvPicPr>
            <a:picLocks noChangeAspect="1"/>
          </p:cNvPicPr>
          <p:nvPr/>
        </p:nvPicPr>
        <p:blipFill>
          <a:blip r:embed="rId4"/>
          <a:stretch>
            <a:fillRect/>
          </a:stretch>
        </p:blipFill>
        <p:spPr>
          <a:xfrm>
            <a:off x="480773" y="218369"/>
            <a:ext cx="16534187" cy="2969732"/>
          </a:xfrm>
          <a:prstGeom prst="rect">
            <a:avLst/>
          </a:prstGeom>
        </p:spPr>
      </p:pic>
      <p:sp>
        <p:nvSpPr>
          <p:cNvPr id="6" name="Rectangle 5">
            <a:extLst>
              <a:ext uri="{FF2B5EF4-FFF2-40B4-BE49-F238E27FC236}">
                <a16:creationId xmlns:a16="http://schemas.microsoft.com/office/drawing/2014/main" id="{0EAFF84A-E202-82F4-10A9-CA3D78ADBB35}"/>
              </a:ext>
            </a:extLst>
          </p:cNvPr>
          <p:cNvSpPr/>
          <p:nvPr/>
        </p:nvSpPr>
        <p:spPr>
          <a:xfrm>
            <a:off x="2356510" y="4250350"/>
            <a:ext cx="13193580" cy="581030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sp>
        <p:nvSpPr>
          <p:cNvPr id="8" name="Rectangle 7">
            <a:extLst>
              <a:ext uri="{FF2B5EF4-FFF2-40B4-BE49-F238E27FC236}">
                <a16:creationId xmlns:a16="http://schemas.microsoft.com/office/drawing/2014/main" id="{27F40DD7-D4F1-404B-33EF-9EBB6A7E8E2F}"/>
              </a:ext>
            </a:extLst>
          </p:cNvPr>
          <p:cNvSpPr/>
          <p:nvPr/>
        </p:nvSpPr>
        <p:spPr>
          <a:xfrm>
            <a:off x="2356510" y="2474084"/>
            <a:ext cx="13004800" cy="727951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3" name="Picture 2">
            <a:extLst>
              <a:ext uri="{FF2B5EF4-FFF2-40B4-BE49-F238E27FC236}">
                <a16:creationId xmlns:a16="http://schemas.microsoft.com/office/drawing/2014/main" id="{A57D5E48-7025-3B63-0FC5-BBDB65E7B992}"/>
              </a:ext>
            </a:extLst>
          </p:cNvPr>
          <p:cNvPicPr>
            <a:picLocks noChangeAspect="1"/>
          </p:cNvPicPr>
          <p:nvPr/>
        </p:nvPicPr>
        <p:blipFill>
          <a:blip r:embed="rId5"/>
          <a:stretch>
            <a:fillRect/>
          </a:stretch>
        </p:blipFill>
        <p:spPr>
          <a:xfrm>
            <a:off x="480774" y="2088437"/>
            <a:ext cx="11552610" cy="6909972"/>
          </a:xfrm>
          <a:prstGeom prst="rect">
            <a:avLst/>
          </a:prstGeom>
          <a:ln w="38100">
            <a:solidFill>
              <a:srgbClr val="D61F32"/>
            </a:solidFill>
          </a:ln>
        </p:spPr>
      </p:pic>
      <p:pic>
        <p:nvPicPr>
          <p:cNvPr id="14" name="Picture 13">
            <a:extLst>
              <a:ext uri="{FF2B5EF4-FFF2-40B4-BE49-F238E27FC236}">
                <a16:creationId xmlns:a16="http://schemas.microsoft.com/office/drawing/2014/main" id="{F63BB92D-414F-CE76-3460-0A268D38A5C8}"/>
              </a:ext>
            </a:extLst>
          </p:cNvPr>
          <p:cNvPicPr>
            <a:picLocks noChangeAspect="1"/>
          </p:cNvPicPr>
          <p:nvPr/>
        </p:nvPicPr>
        <p:blipFill>
          <a:blip r:embed="rId6"/>
          <a:stretch>
            <a:fillRect/>
          </a:stretch>
        </p:blipFill>
        <p:spPr>
          <a:xfrm>
            <a:off x="12276403" y="2030828"/>
            <a:ext cx="4780086" cy="6967581"/>
          </a:xfrm>
          <a:prstGeom prst="rect">
            <a:avLst/>
          </a:prstGeom>
          <a:ln>
            <a:solidFill>
              <a:srgbClr val="D61F32"/>
            </a:solidFill>
          </a:ln>
        </p:spPr>
      </p:pic>
    </p:spTree>
    <p:custDataLst>
      <p:tags r:id="rId1"/>
    </p:custDataLst>
    <p:extLst>
      <p:ext uri="{BB962C8B-B14F-4D97-AF65-F5344CB8AC3E}">
        <p14:creationId xmlns:p14="http://schemas.microsoft.com/office/powerpoint/2010/main" val="1172946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1000" fill="hold"/>
                                        <p:tgtEl>
                                          <p:spTgt spid="14"/>
                                        </p:tgtEl>
                                        <p:attrNameLst>
                                          <p:attrName>ppt_x</p:attrName>
                                        </p:attrNameLst>
                                      </p:cBhvr>
                                      <p:tavLst>
                                        <p:tav tm="0">
                                          <p:val>
                                            <p:strVal val="1+#ppt_w/2"/>
                                          </p:val>
                                        </p:tav>
                                        <p:tav tm="100000">
                                          <p:val>
                                            <p:strVal val="#ppt_x"/>
                                          </p:val>
                                        </p:tav>
                                      </p:tavLst>
                                    </p:anim>
                                    <p:anim calcmode="lin" valueType="num">
                                      <p:cBhvr additive="base">
                                        <p:cTn id="14"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7021A-6498-CDF8-F21E-2DC3F690F17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003DCBD-5514-2ED4-7CFE-2AA0CA6C3348}"/>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DEB627AB-6038-054F-F007-7C7ADEBCB84B}"/>
              </a:ext>
            </a:extLst>
          </p:cNvPr>
          <p:cNvPicPr>
            <a:picLocks noChangeAspect="1"/>
          </p:cNvPicPr>
          <p:nvPr/>
        </p:nvPicPr>
        <p:blipFill>
          <a:blip r:embed="rId5"/>
          <a:stretch>
            <a:fillRect/>
          </a:stretch>
        </p:blipFill>
        <p:spPr>
          <a:xfrm>
            <a:off x="5008772" y="161925"/>
            <a:ext cx="3857625" cy="571500"/>
          </a:xfrm>
          <a:prstGeom prst="rect">
            <a:avLst/>
          </a:prstGeom>
        </p:spPr>
      </p:pic>
      <p:pic>
        <p:nvPicPr>
          <p:cNvPr id="2" name="Picture 1">
            <a:extLst>
              <a:ext uri="{FF2B5EF4-FFF2-40B4-BE49-F238E27FC236}">
                <a16:creationId xmlns:a16="http://schemas.microsoft.com/office/drawing/2014/main" id="{6454B53C-D552-66CE-8235-6ED348EFDBC6}"/>
              </a:ext>
            </a:extLst>
          </p:cNvPr>
          <p:cNvPicPr>
            <a:picLocks noChangeAspect="1"/>
          </p:cNvPicPr>
          <p:nvPr/>
        </p:nvPicPr>
        <p:blipFill>
          <a:blip r:embed="rId6"/>
          <a:stretch>
            <a:fillRect/>
          </a:stretch>
        </p:blipFill>
        <p:spPr>
          <a:xfrm>
            <a:off x="4826731" y="1579007"/>
            <a:ext cx="6908069" cy="8082721"/>
          </a:xfrm>
          <a:prstGeom prst="rect">
            <a:avLst/>
          </a:prstGeom>
        </p:spPr>
      </p:pic>
      <p:pic>
        <p:nvPicPr>
          <p:cNvPr id="7" name="Picture 6">
            <a:extLst>
              <a:ext uri="{FF2B5EF4-FFF2-40B4-BE49-F238E27FC236}">
                <a16:creationId xmlns:a16="http://schemas.microsoft.com/office/drawing/2014/main" id="{6256545A-E42C-E1FF-CFE2-AF699D16764A}"/>
              </a:ext>
            </a:extLst>
          </p:cNvPr>
          <p:cNvPicPr>
            <a:picLocks noChangeAspect="1"/>
          </p:cNvPicPr>
          <p:nvPr/>
        </p:nvPicPr>
        <p:blipFill>
          <a:blip r:embed="rId7"/>
          <a:stretch>
            <a:fillRect/>
          </a:stretch>
        </p:blipFill>
        <p:spPr>
          <a:xfrm>
            <a:off x="4884076" y="802699"/>
            <a:ext cx="8582537" cy="8631191"/>
          </a:xfrm>
          <a:prstGeom prst="rect">
            <a:avLst/>
          </a:prstGeom>
        </p:spPr>
      </p:pic>
      <p:pic>
        <p:nvPicPr>
          <p:cNvPr id="4" name="Picture 3">
            <a:extLst>
              <a:ext uri="{FF2B5EF4-FFF2-40B4-BE49-F238E27FC236}">
                <a16:creationId xmlns:a16="http://schemas.microsoft.com/office/drawing/2014/main" id="{CCECA808-BC05-7168-F34E-574616B6B1BA}"/>
              </a:ext>
            </a:extLst>
          </p:cNvPr>
          <p:cNvPicPr>
            <a:picLocks noChangeAspect="1"/>
          </p:cNvPicPr>
          <p:nvPr/>
        </p:nvPicPr>
        <p:blipFill>
          <a:blip r:embed="rId8"/>
          <a:stretch>
            <a:fillRect/>
          </a:stretch>
        </p:blipFill>
        <p:spPr>
          <a:xfrm>
            <a:off x="1712804" y="522174"/>
            <a:ext cx="3136064" cy="7988811"/>
          </a:xfrm>
          <a:prstGeom prst="rect">
            <a:avLst/>
          </a:prstGeom>
        </p:spPr>
      </p:pic>
      <p:pic>
        <p:nvPicPr>
          <p:cNvPr id="10" name="Picture 9">
            <a:extLst>
              <a:ext uri="{FF2B5EF4-FFF2-40B4-BE49-F238E27FC236}">
                <a16:creationId xmlns:a16="http://schemas.microsoft.com/office/drawing/2014/main" id="{F48F3077-DAB9-E00A-846B-25DE525885AB}"/>
              </a:ext>
            </a:extLst>
          </p:cNvPr>
          <p:cNvPicPr>
            <a:picLocks noChangeAspect="1"/>
          </p:cNvPicPr>
          <p:nvPr/>
        </p:nvPicPr>
        <p:blipFill>
          <a:blip r:embed="rId9"/>
          <a:stretch>
            <a:fillRect/>
          </a:stretch>
        </p:blipFill>
        <p:spPr>
          <a:xfrm>
            <a:off x="5151614" y="1439553"/>
            <a:ext cx="9321919" cy="4046847"/>
          </a:xfrm>
          <a:prstGeom prst="rect">
            <a:avLst/>
          </a:prstGeom>
          <a:effectLst>
            <a:glow rad="101600">
              <a:srgbClr val="92D050">
                <a:alpha val="60000"/>
              </a:srgbClr>
            </a:glow>
          </a:effectLst>
        </p:spPr>
      </p:pic>
      <p:sp>
        <p:nvSpPr>
          <p:cNvPr id="11" name="Arrow: Right 10">
            <a:extLst>
              <a:ext uri="{FF2B5EF4-FFF2-40B4-BE49-F238E27FC236}">
                <a16:creationId xmlns:a16="http://schemas.microsoft.com/office/drawing/2014/main" id="{1BA761C7-99BF-0225-D69F-94B97E8E0295}"/>
              </a:ext>
            </a:extLst>
          </p:cNvPr>
          <p:cNvSpPr/>
          <p:nvPr/>
        </p:nvSpPr>
        <p:spPr>
          <a:xfrm>
            <a:off x="4392545" y="3675009"/>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770729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000" fill="hold"/>
                                        <p:tgtEl>
                                          <p:spTgt spid="11"/>
                                        </p:tgtEl>
                                        <p:attrNameLst>
                                          <p:attrName>ppt_x</p:attrName>
                                        </p:attrNameLst>
                                      </p:cBhvr>
                                      <p:tavLst>
                                        <p:tav tm="0">
                                          <p:val>
                                            <p:strVal val="0-#ppt_w/2"/>
                                          </p:val>
                                        </p:tav>
                                        <p:tav tm="100000">
                                          <p:val>
                                            <p:strVal val="#ppt_x"/>
                                          </p:val>
                                        </p:tav>
                                      </p:tavLst>
                                    </p:anim>
                                    <p:anim calcmode="lin" valueType="num">
                                      <p:cBhvr additive="base">
                                        <p:cTn id="14"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29F1A-F543-374B-5C92-866E976DBBD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9939A89-8AC4-0D32-F16E-AB526B3EE828}"/>
              </a:ext>
            </a:extLst>
          </p:cNvPr>
          <p:cNvGrpSpPr/>
          <p:nvPr/>
        </p:nvGrpSpPr>
        <p:grpSpPr>
          <a:xfrm>
            <a:off x="0" y="87975"/>
            <a:ext cx="17165345" cy="10234585"/>
            <a:chOff x="0" y="87975"/>
            <a:chExt cx="17165345" cy="10234585"/>
          </a:xfrm>
        </p:grpSpPr>
        <p:grpSp>
          <p:nvGrpSpPr>
            <p:cNvPr id="21" name="Group 20">
              <a:extLst>
                <a:ext uri="{FF2B5EF4-FFF2-40B4-BE49-F238E27FC236}">
                  <a16:creationId xmlns:a16="http://schemas.microsoft.com/office/drawing/2014/main" id="{D13786EE-45DA-4F36-780D-4EE0CE16D536}"/>
                </a:ext>
              </a:extLst>
            </p:cNvPr>
            <p:cNvGrpSpPr/>
            <p:nvPr/>
          </p:nvGrpSpPr>
          <p:grpSpPr>
            <a:xfrm>
              <a:off x="0" y="87975"/>
              <a:ext cx="17075096" cy="4934599"/>
              <a:chOff x="0" y="87975"/>
              <a:chExt cx="17075096" cy="4934599"/>
            </a:xfrm>
          </p:grpSpPr>
          <p:pic>
            <p:nvPicPr>
              <p:cNvPr id="19" name="Picture 18">
                <a:extLst>
                  <a:ext uri="{FF2B5EF4-FFF2-40B4-BE49-F238E27FC236}">
                    <a16:creationId xmlns:a16="http://schemas.microsoft.com/office/drawing/2014/main" id="{B57A4975-A7A7-CC02-560E-0F2B957BD67C}"/>
                  </a:ext>
                </a:extLst>
              </p:cNvPr>
              <p:cNvPicPr>
                <a:picLocks noChangeAspect="1"/>
              </p:cNvPicPr>
              <p:nvPr/>
            </p:nvPicPr>
            <p:blipFill>
              <a:blip r:embed="rId3"/>
              <a:stretch>
                <a:fillRect/>
              </a:stretch>
            </p:blipFill>
            <p:spPr>
              <a:xfrm>
                <a:off x="0" y="87975"/>
                <a:ext cx="17075096" cy="4934599"/>
              </a:xfrm>
              <a:prstGeom prst="rect">
                <a:avLst/>
              </a:prstGeom>
            </p:spPr>
          </p:pic>
          <p:sp>
            <p:nvSpPr>
              <p:cNvPr id="20" name="TextBox 19">
                <a:extLst>
                  <a:ext uri="{FF2B5EF4-FFF2-40B4-BE49-F238E27FC236}">
                    <a16:creationId xmlns:a16="http://schemas.microsoft.com/office/drawing/2014/main" id="{83AFA518-F2F5-9C45-D106-B27AD13E0476}"/>
                  </a:ext>
                </a:extLst>
              </p:cNvPr>
              <p:cNvSpPr txBox="1"/>
              <p:nvPr/>
            </p:nvSpPr>
            <p:spPr>
              <a:xfrm>
                <a:off x="1116392" y="2264997"/>
                <a:ext cx="1428026" cy="276999"/>
              </a:xfrm>
              <a:prstGeom prst="rect">
                <a:avLst/>
              </a:prstGeom>
              <a:solidFill>
                <a:schemeClr val="bg1"/>
              </a:solidFill>
            </p:spPr>
            <p:txBody>
              <a:bodyPr wrap="square" rtlCol="0">
                <a:spAutoFit/>
              </a:bodyPr>
              <a:lstStyle/>
              <a:p>
                <a:pPr algn="l"/>
                <a:r>
                  <a:rPr lang="en-US" sz="1200" dirty="0"/>
                  <a:t>123456789</a:t>
                </a:r>
              </a:p>
            </p:txBody>
          </p:sp>
        </p:grpSp>
        <p:pic>
          <p:nvPicPr>
            <p:cNvPr id="3" name="Picture 2">
              <a:extLst>
                <a:ext uri="{FF2B5EF4-FFF2-40B4-BE49-F238E27FC236}">
                  <a16:creationId xmlns:a16="http://schemas.microsoft.com/office/drawing/2014/main" id="{91A1DCB8-0465-814E-9471-CB1E1A576EE8}"/>
                </a:ext>
              </a:extLst>
            </p:cNvPr>
            <p:cNvPicPr>
              <a:picLocks noChangeAspect="1"/>
            </p:cNvPicPr>
            <p:nvPr/>
          </p:nvPicPr>
          <p:blipFill>
            <a:blip r:embed="rId4"/>
            <a:stretch>
              <a:fillRect/>
            </a:stretch>
          </p:blipFill>
          <p:spPr>
            <a:xfrm>
              <a:off x="265167" y="3753298"/>
              <a:ext cx="16900178" cy="6569262"/>
            </a:xfrm>
            <a:prstGeom prst="rect">
              <a:avLst/>
            </a:prstGeom>
          </p:spPr>
        </p:pic>
      </p:grpSp>
      <p:sp>
        <p:nvSpPr>
          <p:cNvPr id="22" name="TextBox 21">
            <a:extLst>
              <a:ext uri="{FF2B5EF4-FFF2-40B4-BE49-F238E27FC236}">
                <a16:creationId xmlns:a16="http://schemas.microsoft.com/office/drawing/2014/main" id="{B7D032B3-F991-5B14-558A-6DE35A3E1499}"/>
              </a:ext>
            </a:extLst>
          </p:cNvPr>
          <p:cNvSpPr txBox="1"/>
          <p:nvPr/>
        </p:nvSpPr>
        <p:spPr>
          <a:xfrm>
            <a:off x="6592730" y="250073"/>
            <a:ext cx="9266395" cy="523220"/>
          </a:xfrm>
          <a:prstGeom prst="rect">
            <a:avLst/>
          </a:prstGeom>
          <a:solidFill>
            <a:schemeClr val="accent1">
              <a:lumMod val="75000"/>
            </a:schemeClr>
          </a:solidFill>
        </p:spPr>
        <p:txBody>
          <a:bodyPr wrap="square" rtlCol="0">
            <a:spAutoFit/>
          </a:bodyPr>
          <a:lstStyle/>
          <a:p>
            <a:r>
              <a:rPr lang="en-US" sz="2800" dirty="0">
                <a:solidFill>
                  <a:schemeClr val="bg1"/>
                </a:solidFill>
              </a:rPr>
              <a:t>Displays member payments from 2011 to current.</a:t>
            </a:r>
          </a:p>
        </p:txBody>
      </p:sp>
      <p:sp>
        <p:nvSpPr>
          <p:cNvPr id="13" name="Oval 12">
            <a:extLst>
              <a:ext uri="{FF2B5EF4-FFF2-40B4-BE49-F238E27FC236}">
                <a16:creationId xmlns:a16="http://schemas.microsoft.com/office/drawing/2014/main" id="{F579E8A9-C4B3-B704-D85C-E78B72CF11EB}"/>
              </a:ext>
            </a:extLst>
          </p:cNvPr>
          <p:cNvSpPr/>
          <p:nvPr/>
        </p:nvSpPr>
        <p:spPr>
          <a:xfrm>
            <a:off x="15303667" y="1957252"/>
            <a:ext cx="2036596" cy="116948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75B4FE84-2720-A632-3326-4F3D3821E2BB}"/>
              </a:ext>
            </a:extLst>
          </p:cNvPr>
          <p:cNvGrpSpPr/>
          <p:nvPr/>
        </p:nvGrpSpPr>
        <p:grpSpPr>
          <a:xfrm>
            <a:off x="7142778" y="2520350"/>
            <a:ext cx="4360110" cy="4211752"/>
            <a:chOff x="3356098" y="1653865"/>
            <a:chExt cx="4474872" cy="4310032"/>
          </a:xfrm>
          <a:effectLst>
            <a:glow rad="228600">
              <a:schemeClr val="accent3">
                <a:satMod val="175000"/>
                <a:alpha val="40000"/>
              </a:schemeClr>
            </a:glow>
          </a:effectLst>
        </p:grpSpPr>
        <p:sp>
          <p:nvSpPr>
            <p:cNvPr id="26" name="Oval 25">
              <a:extLst>
                <a:ext uri="{FF2B5EF4-FFF2-40B4-BE49-F238E27FC236}">
                  <a16:creationId xmlns:a16="http://schemas.microsoft.com/office/drawing/2014/main" id="{D699A062-8690-9C8B-0FE0-4BBE86A55BAF}"/>
                </a:ext>
              </a:extLst>
            </p:cNvPr>
            <p:cNvSpPr/>
            <p:nvPr/>
          </p:nvSpPr>
          <p:spPr>
            <a:xfrm>
              <a:off x="335609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27" name="Picture 26">
              <a:extLst>
                <a:ext uri="{FF2B5EF4-FFF2-40B4-BE49-F238E27FC236}">
                  <a16:creationId xmlns:a16="http://schemas.microsoft.com/office/drawing/2014/main" id="{60F32B54-8F09-93EB-F79D-6D25F1F8E2A8}"/>
                </a:ext>
              </a:extLst>
            </p:cNvPr>
            <p:cNvPicPr>
              <a:picLocks noChangeAspect="1"/>
            </p:cNvPicPr>
            <p:nvPr/>
          </p:nvPicPr>
          <p:blipFill>
            <a:blip r:embed="rId5"/>
            <a:stretch>
              <a:fillRect/>
            </a:stretch>
          </p:blipFill>
          <p:spPr>
            <a:xfrm>
              <a:off x="5773613" y="1653865"/>
              <a:ext cx="2057357" cy="4310032"/>
            </a:xfrm>
            <a:prstGeom prst="rect">
              <a:avLst/>
            </a:prstGeom>
          </p:spPr>
        </p:pic>
        <p:cxnSp>
          <p:nvCxnSpPr>
            <p:cNvPr id="28" name="Straight Arrow Connector 27">
              <a:extLst>
                <a:ext uri="{FF2B5EF4-FFF2-40B4-BE49-F238E27FC236}">
                  <a16:creationId xmlns:a16="http://schemas.microsoft.com/office/drawing/2014/main" id="{9B9F7670-AA78-DB1A-BECF-90B3E5F8BCDC}"/>
                </a:ext>
              </a:extLst>
            </p:cNvPr>
            <p:cNvCxnSpPr>
              <a:cxnSpLocks/>
            </p:cNvCxnSpPr>
            <p:nvPr/>
          </p:nvCxnSpPr>
          <p:spPr>
            <a:xfrm flipV="1">
              <a:off x="4776269" y="2364422"/>
              <a:ext cx="1109760" cy="146388"/>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3875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up)">
                                      <p:cBhvr>
                                        <p:cTn id="1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9D2054-3A1E-B0CD-C27D-49E5FA20790B}"/>
              </a:ext>
            </a:extLst>
          </p:cNvPr>
          <p:cNvPicPr>
            <a:picLocks noChangeAspect="1"/>
          </p:cNvPicPr>
          <p:nvPr/>
        </p:nvPicPr>
        <p:blipFill>
          <a:blip r:embed="rId4"/>
          <a:stretch>
            <a:fillRect/>
          </a:stretch>
        </p:blipFill>
        <p:spPr>
          <a:xfrm>
            <a:off x="500104" y="459580"/>
            <a:ext cx="16340053" cy="6351536"/>
          </a:xfrm>
          <a:prstGeom prst="rect">
            <a:avLst/>
          </a:prstGeom>
        </p:spPr>
      </p:pic>
    </p:spTree>
    <p:custDataLst>
      <p:tags r:id="rId1"/>
    </p:custDataLst>
    <p:extLst>
      <p:ext uri="{BB962C8B-B14F-4D97-AF65-F5344CB8AC3E}">
        <p14:creationId xmlns:p14="http://schemas.microsoft.com/office/powerpoint/2010/main" val="2198613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5EC8C-AA79-AE79-C9CF-935114FB719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15C5AEE-129E-A342-0249-5D0CC760B208}"/>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10C1FC54-2302-4EFC-731E-AC3AE086ED82}"/>
              </a:ext>
            </a:extLst>
          </p:cNvPr>
          <p:cNvPicPr>
            <a:picLocks noChangeAspect="1"/>
          </p:cNvPicPr>
          <p:nvPr/>
        </p:nvPicPr>
        <p:blipFill>
          <a:blip r:embed="rId5"/>
          <a:stretch>
            <a:fillRect/>
          </a:stretch>
        </p:blipFill>
        <p:spPr>
          <a:xfrm>
            <a:off x="5008772" y="161925"/>
            <a:ext cx="3857625" cy="571500"/>
          </a:xfrm>
          <a:prstGeom prst="rect">
            <a:avLst/>
          </a:prstGeom>
        </p:spPr>
      </p:pic>
      <p:pic>
        <p:nvPicPr>
          <p:cNvPr id="2" name="Picture 1">
            <a:extLst>
              <a:ext uri="{FF2B5EF4-FFF2-40B4-BE49-F238E27FC236}">
                <a16:creationId xmlns:a16="http://schemas.microsoft.com/office/drawing/2014/main" id="{428B6E47-CD4F-F77C-689C-8B7C94E0B6AD}"/>
              </a:ext>
            </a:extLst>
          </p:cNvPr>
          <p:cNvPicPr>
            <a:picLocks noChangeAspect="1"/>
          </p:cNvPicPr>
          <p:nvPr/>
        </p:nvPicPr>
        <p:blipFill>
          <a:blip r:embed="rId6"/>
          <a:stretch>
            <a:fillRect/>
          </a:stretch>
        </p:blipFill>
        <p:spPr>
          <a:xfrm>
            <a:off x="4826731" y="1579007"/>
            <a:ext cx="6908069" cy="8082721"/>
          </a:xfrm>
          <a:prstGeom prst="rect">
            <a:avLst/>
          </a:prstGeom>
        </p:spPr>
      </p:pic>
      <p:pic>
        <p:nvPicPr>
          <p:cNvPr id="7" name="Picture 6">
            <a:extLst>
              <a:ext uri="{FF2B5EF4-FFF2-40B4-BE49-F238E27FC236}">
                <a16:creationId xmlns:a16="http://schemas.microsoft.com/office/drawing/2014/main" id="{FC808F84-8D27-3D0D-CA1A-465752889A5A}"/>
              </a:ext>
            </a:extLst>
          </p:cNvPr>
          <p:cNvPicPr>
            <a:picLocks noChangeAspect="1"/>
          </p:cNvPicPr>
          <p:nvPr/>
        </p:nvPicPr>
        <p:blipFill>
          <a:blip r:embed="rId7"/>
          <a:stretch>
            <a:fillRect/>
          </a:stretch>
        </p:blipFill>
        <p:spPr>
          <a:xfrm>
            <a:off x="4787096" y="802699"/>
            <a:ext cx="8582537" cy="8631191"/>
          </a:xfrm>
          <a:prstGeom prst="rect">
            <a:avLst/>
          </a:prstGeom>
        </p:spPr>
      </p:pic>
      <p:pic>
        <p:nvPicPr>
          <p:cNvPr id="4" name="Picture 3">
            <a:extLst>
              <a:ext uri="{FF2B5EF4-FFF2-40B4-BE49-F238E27FC236}">
                <a16:creationId xmlns:a16="http://schemas.microsoft.com/office/drawing/2014/main" id="{82951C53-1802-A0CF-F7F4-78B13C92D309}"/>
              </a:ext>
            </a:extLst>
          </p:cNvPr>
          <p:cNvPicPr>
            <a:picLocks noChangeAspect="1"/>
          </p:cNvPicPr>
          <p:nvPr/>
        </p:nvPicPr>
        <p:blipFill>
          <a:blip r:embed="rId8"/>
          <a:stretch>
            <a:fillRect/>
          </a:stretch>
        </p:blipFill>
        <p:spPr>
          <a:xfrm>
            <a:off x="1712804" y="522174"/>
            <a:ext cx="3136064" cy="7988811"/>
          </a:xfrm>
          <a:prstGeom prst="rect">
            <a:avLst/>
          </a:prstGeom>
        </p:spPr>
      </p:pic>
      <p:pic>
        <p:nvPicPr>
          <p:cNvPr id="8" name="Picture 7">
            <a:extLst>
              <a:ext uri="{FF2B5EF4-FFF2-40B4-BE49-F238E27FC236}">
                <a16:creationId xmlns:a16="http://schemas.microsoft.com/office/drawing/2014/main" id="{CE04CE00-5764-E09A-A859-DA9D95A066B1}"/>
              </a:ext>
            </a:extLst>
          </p:cNvPr>
          <p:cNvPicPr>
            <a:picLocks noChangeAspect="1"/>
          </p:cNvPicPr>
          <p:nvPr/>
        </p:nvPicPr>
        <p:blipFill>
          <a:blip r:embed="rId9"/>
          <a:stretch>
            <a:fillRect/>
          </a:stretch>
        </p:blipFill>
        <p:spPr>
          <a:xfrm>
            <a:off x="5098606" y="1439553"/>
            <a:ext cx="9321919" cy="4046847"/>
          </a:xfrm>
          <a:prstGeom prst="rect">
            <a:avLst/>
          </a:prstGeom>
          <a:effectLst>
            <a:glow rad="101600">
              <a:srgbClr val="92D050">
                <a:alpha val="60000"/>
              </a:srgbClr>
            </a:glow>
          </a:effectLst>
        </p:spPr>
      </p:pic>
      <p:sp>
        <p:nvSpPr>
          <p:cNvPr id="9" name="Arrow: Right 8">
            <a:extLst>
              <a:ext uri="{FF2B5EF4-FFF2-40B4-BE49-F238E27FC236}">
                <a16:creationId xmlns:a16="http://schemas.microsoft.com/office/drawing/2014/main" id="{AF65AC3A-B3F0-EABC-B07B-10EEEF27D7B6}"/>
              </a:ext>
            </a:extLst>
          </p:cNvPr>
          <p:cNvSpPr/>
          <p:nvPr/>
        </p:nvSpPr>
        <p:spPr>
          <a:xfrm>
            <a:off x="4326285" y="4271358"/>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08955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21092-E5DF-339C-C350-1D5A3F43D41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FF3654D-A82E-C572-C80C-B9F8053F00F1}"/>
              </a:ext>
            </a:extLst>
          </p:cNvPr>
          <p:cNvPicPr>
            <a:picLocks noChangeAspect="1"/>
          </p:cNvPicPr>
          <p:nvPr/>
        </p:nvPicPr>
        <p:blipFill>
          <a:blip r:embed="rId3"/>
          <a:stretch>
            <a:fillRect/>
          </a:stretch>
        </p:blipFill>
        <p:spPr>
          <a:xfrm>
            <a:off x="0" y="0"/>
            <a:ext cx="16959276" cy="4287520"/>
          </a:xfrm>
          <a:prstGeom prst="rect">
            <a:avLst/>
          </a:prstGeom>
        </p:spPr>
      </p:pic>
      <p:sp>
        <p:nvSpPr>
          <p:cNvPr id="6" name="Text Placeholder 5">
            <a:extLst>
              <a:ext uri="{FF2B5EF4-FFF2-40B4-BE49-F238E27FC236}">
                <a16:creationId xmlns:a16="http://schemas.microsoft.com/office/drawing/2014/main" id="{BF2F28A5-DD6B-4FC6-1A0D-24865E3591D2}"/>
              </a:ext>
            </a:extLst>
          </p:cNvPr>
          <p:cNvSpPr>
            <a:spLocks noGrp="1"/>
          </p:cNvSpPr>
          <p:nvPr>
            <p:ph type="body" sz="quarter" idx="10"/>
          </p:nvPr>
        </p:nvSpPr>
        <p:spPr/>
        <p:txBody>
          <a:bodyPr>
            <a:normAutofit lnSpcReduction="10000"/>
          </a:bodyPr>
          <a:lstStyle/>
          <a:p>
            <a:r>
              <a:rPr lang="en-US"/>
              <a:t>PAID MEMBERS</a:t>
            </a:r>
          </a:p>
        </p:txBody>
      </p:sp>
      <p:sp>
        <p:nvSpPr>
          <p:cNvPr id="22" name="TextBox 21">
            <a:extLst>
              <a:ext uri="{FF2B5EF4-FFF2-40B4-BE49-F238E27FC236}">
                <a16:creationId xmlns:a16="http://schemas.microsoft.com/office/drawing/2014/main" id="{140C60C7-35BE-0365-FE83-FC5F2E35F191}"/>
              </a:ext>
            </a:extLst>
          </p:cNvPr>
          <p:cNvSpPr txBox="1"/>
          <p:nvPr/>
        </p:nvSpPr>
        <p:spPr>
          <a:xfrm>
            <a:off x="635635" y="8405241"/>
            <a:ext cx="9697649" cy="954107"/>
          </a:xfrm>
          <a:prstGeom prst="rect">
            <a:avLst/>
          </a:prstGeom>
          <a:solidFill>
            <a:schemeClr val="accent1">
              <a:lumMod val="75000"/>
            </a:schemeClr>
          </a:solidFill>
        </p:spPr>
        <p:txBody>
          <a:bodyPr wrap="square" rtlCol="0">
            <a:spAutoFit/>
          </a:bodyPr>
          <a:lstStyle/>
          <a:p>
            <a:r>
              <a:rPr lang="en-US" sz="2800" b="1" dirty="0">
                <a:solidFill>
                  <a:schemeClr val="bg1"/>
                </a:solidFill>
              </a:rPr>
              <a:t>Paid members for the current membership year.  Includes members who paid yet transferred out.</a:t>
            </a:r>
          </a:p>
        </p:txBody>
      </p:sp>
      <p:sp>
        <p:nvSpPr>
          <p:cNvPr id="13" name="Oval 12">
            <a:extLst>
              <a:ext uri="{FF2B5EF4-FFF2-40B4-BE49-F238E27FC236}">
                <a16:creationId xmlns:a16="http://schemas.microsoft.com/office/drawing/2014/main" id="{1E46552F-7052-A90D-47C5-2856717407CC}"/>
              </a:ext>
            </a:extLst>
          </p:cNvPr>
          <p:cNvSpPr/>
          <p:nvPr/>
        </p:nvSpPr>
        <p:spPr>
          <a:xfrm>
            <a:off x="15036800" y="3108961"/>
            <a:ext cx="1871252" cy="138178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5B671E7-8D22-8952-FCD9-5AF57C618DF0}"/>
              </a:ext>
            </a:extLst>
          </p:cNvPr>
          <p:cNvPicPr>
            <a:picLocks noChangeAspect="1"/>
          </p:cNvPicPr>
          <p:nvPr/>
        </p:nvPicPr>
        <p:blipFill>
          <a:blip r:embed="rId4"/>
          <a:stretch>
            <a:fillRect/>
          </a:stretch>
        </p:blipFill>
        <p:spPr>
          <a:xfrm>
            <a:off x="6908164" y="3649564"/>
            <a:ext cx="2752298" cy="3633034"/>
          </a:xfrm>
          <a:prstGeom prst="rect">
            <a:avLst/>
          </a:prstGeom>
        </p:spPr>
      </p:pic>
    </p:spTree>
    <p:extLst>
      <p:ext uri="{BB962C8B-B14F-4D97-AF65-F5344CB8AC3E}">
        <p14:creationId xmlns:p14="http://schemas.microsoft.com/office/powerpoint/2010/main" val="3367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47BBB-FC30-A96B-799A-D86BA088234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6DE2C20-E84F-6240-ABCD-44F03105DD7F}"/>
              </a:ext>
            </a:extLst>
          </p:cNvPr>
          <p:cNvSpPr>
            <a:spLocks noGrp="1"/>
          </p:cNvSpPr>
          <p:nvPr>
            <p:ph type="body" sz="quarter" idx="10"/>
          </p:nvPr>
        </p:nvSpPr>
        <p:spPr/>
        <p:txBody>
          <a:bodyPr>
            <a:normAutofit lnSpcReduction="10000"/>
          </a:bodyPr>
          <a:lstStyle/>
          <a:p>
            <a:r>
              <a:rPr lang="en-US"/>
              <a:t>PAID MEMBERS</a:t>
            </a:r>
          </a:p>
        </p:txBody>
      </p:sp>
      <p:grpSp>
        <p:nvGrpSpPr>
          <p:cNvPr id="7" name="Group 6">
            <a:extLst>
              <a:ext uri="{FF2B5EF4-FFF2-40B4-BE49-F238E27FC236}">
                <a16:creationId xmlns:a16="http://schemas.microsoft.com/office/drawing/2014/main" id="{4EB8D763-442D-48D4-F4AA-D9FAF3597EC6}"/>
              </a:ext>
            </a:extLst>
          </p:cNvPr>
          <p:cNvGrpSpPr/>
          <p:nvPr/>
        </p:nvGrpSpPr>
        <p:grpSpPr>
          <a:xfrm>
            <a:off x="0" y="0"/>
            <a:ext cx="16981228" cy="8460471"/>
            <a:chOff x="-89411" y="0"/>
            <a:chExt cx="16981228" cy="8460471"/>
          </a:xfrm>
        </p:grpSpPr>
        <p:pic>
          <p:nvPicPr>
            <p:cNvPr id="3" name="Picture 2">
              <a:extLst>
                <a:ext uri="{FF2B5EF4-FFF2-40B4-BE49-F238E27FC236}">
                  <a16:creationId xmlns:a16="http://schemas.microsoft.com/office/drawing/2014/main" id="{46E2616B-A42E-3BD8-FF52-DB33E1048A61}"/>
                </a:ext>
              </a:extLst>
            </p:cNvPr>
            <p:cNvPicPr>
              <a:picLocks noChangeAspect="1"/>
            </p:cNvPicPr>
            <p:nvPr/>
          </p:nvPicPr>
          <p:blipFill>
            <a:blip r:embed="rId3"/>
            <a:stretch>
              <a:fillRect/>
            </a:stretch>
          </p:blipFill>
          <p:spPr>
            <a:xfrm>
              <a:off x="-89411" y="0"/>
              <a:ext cx="16864225" cy="4823191"/>
            </a:xfrm>
            <a:prstGeom prst="rect">
              <a:avLst/>
            </a:prstGeom>
          </p:spPr>
        </p:pic>
        <p:pic>
          <p:nvPicPr>
            <p:cNvPr id="5" name="Picture 4">
              <a:extLst>
                <a:ext uri="{FF2B5EF4-FFF2-40B4-BE49-F238E27FC236}">
                  <a16:creationId xmlns:a16="http://schemas.microsoft.com/office/drawing/2014/main" id="{48E8D4C8-7943-B7FB-6227-77A643081BC0}"/>
                </a:ext>
              </a:extLst>
            </p:cNvPr>
            <p:cNvPicPr>
              <a:picLocks noChangeAspect="1"/>
            </p:cNvPicPr>
            <p:nvPr/>
          </p:nvPicPr>
          <p:blipFill>
            <a:blip r:embed="rId4"/>
            <a:stretch>
              <a:fillRect/>
            </a:stretch>
          </p:blipFill>
          <p:spPr>
            <a:xfrm>
              <a:off x="0" y="4061338"/>
              <a:ext cx="16891817" cy="4399133"/>
            </a:xfrm>
            <a:prstGeom prst="rect">
              <a:avLst/>
            </a:prstGeom>
          </p:spPr>
        </p:pic>
      </p:grpSp>
      <p:grpSp>
        <p:nvGrpSpPr>
          <p:cNvPr id="12" name="Group 11">
            <a:extLst>
              <a:ext uri="{FF2B5EF4-FFF2-40B4-BE49-F238E27FC236}">
                <a16:creationId xmlns:a16="http://schemas.microsoft.com/office/drawing/2014/main" id="{421E18F6-D240-0018-3DFF-FC30A4C048DF}"/>
              </a:ext>
            </a:extLst>
          </p:cNvPr>
          <p:cNvGrpSpPr/>
          <p:nvPr/>
        </p:nvGrpSpPr>
        <p:grpSpPr>
          <a:xfrm>
            <a:off x="7071216" y="3048000"/>
            <a:ext cx="4360110" cy="4211752"/>
            <a:chOff x="3356098" y="1653865"/>
            <a:chExt cx="4474872" cy="4310032"/>
          </a:xfrm>
          <a:effectLst>
            <a:glow rad="228600">
              <a:schemeClr val="accent3">
                <a:satMod val="175000"/>
                <a:alpha val="40000"/>
              </a:schemeClr>
            </a:glow>
          </a:effectLst>
        </p:grpSpPr>
        <p:sp>
          <p:nvSpPr>
            <p:cNvPr id="14" name="Oval 13">
              <a:extLst>
                <a:ext uri="{FF2B5EF4-FFF2-40B4-BE49-F238E27FC236}">
                  <a16:creationId xmlns:a16="http://schemas.microsoft.com/office/drawing/2014/main" id="{2BF7358B-01C5-BFB2-F6DC-AC0A356344EC}"/>
                </a:ext>
              </a:extLst>
            </p:cNvPr>
            <p:cNvSpPr/>
            <p:nvPr/>
          </p:nvSpPr>
          <p:spPr>
            <a:xfrm>
              <a:off x="335609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15" name="Picture 14">
              <a:extLst>
                <a:ext uri="{FF2B5EF4-FFF2-40B4-BE49-F238E27FC236}">
                  <a16:creationId xmlns:a16="http://schemas.microsoft.com/office/drawing/2014/main" id="{3A19C46A-983B-8596-EF61-ACA36908E810}"/>
                </a:ext>
              </a:extLst>
            </p:cNvPr>
            <p:cNvPicPr>
              <a:picLocks noChangeAspect="1"/>
            </p:cNvPicPr>
            <p:nvPr/>
          </p:nvPicPr>
          <p:blipFill>
            <a:blip r:embed="rId5"/>
            <a:stretch>
              <a:fillRect/>
            </a:stretch>
          </p:blipFill>
          <p:spPr>
            <a:xfrm>
              <a:off x="5773613" y="1653865"/>
              <a:ext cx="2057357" cy="4310032"/>
            </a:xfrm>
            <a:prstGeom prst="rect">
              <a:avLst/>
            </a:prstGeom>
          </p:spPr>
        </p:pic>
        <p:cxnSp>
          <p:nvCxnSpPr>
            <p:cNvPr id="16" name="Straight Arrow Connector 15">
              <a:extLst>
                <a:ext uri="{FF2B5EF4-FFF2-40B4-BE49-F238E27FC236}">
                  <a16:creationId xmlns:a16="http://schemas.microsoft.com/office/drawing/2014/main" id="{70BAC693-E0FD-D4A4-2AA5-6AD7A73CDE4C}"/>
                </a:ext>
              </a:extLst>
            </p:cNvPr>
            <p:cNvCxnSpPr>
              <a:cxnSpLocks/>
            </p:cNvCxnSpPr>
            <p:nvPr/>
          </p:nvCxnSpPr>
          <p:spPr>
            <a:xfrm flipV="1">
              <a:off x="4776269" y="2364422"/>
              <a:ext cx="1109760" cy="146388"/>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20775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224DEFE-F274-6BE8-7973-093736255A75}"/>
              </a:ext>
            </a:extLst>
          </p:cNvPr>
          <p:cNvSpPr txBox="1"/>
          <p:nvPr/>
        </p:nvSpPr>
        <p:spPr>
          <a:xfrm>
            <a:off x="357186" y="215852"/>
            <a:ext cx="16535253" cy="1446550"/>
          </a:xfrm>
          <a:prstGeom prst="rect">
            <a:avLst/>
          </a:prstGeom>
          <a:solidFill>
            <a:schemeClr val="accent1">
              <a:lumMod val="75000"/>
            </a:schemeClr>
          </a:solidFill>
        </p:spPr>
        <p:txBody>
          <a:bodyPr wrap="square" rtlCol="0">
            <a:spAutoFit/>
          </a:bodyPr>
          <a:lstStyle/>
          <a:p>
            <a:r>
              <a:rPr lang="en-US" sz="3600" b="0" i="0" dirty="0">
                <a:solidFill>
                  <a:schemeClr val="bg1"/>
                </a:solidFill>
                <a:effectLst/>
                <a:latin typeface="Times New Roman" panose="02020603050405020304" pitchFamily="18" charset="0"/>
                <a:cs typeface="Times New Roman" panose="02020603050405020304" pitchFamily="18" charset="0"/>
              </a:rPr>
              <a:t>Both Encumbered and Unencumbered HQ transfers are included in this report. Please check with your department to see what counts towards annual membership goals. </a:t>
            </a:r>
            <a:endParaRPr lang="en-US" sz="3600" i="0" dirty="0">
              <a:solidFill>
                <a:schemeClr val="bg1"/>
              </a:solidFill>
              <a:latin typeface="Times New Roman" panose="02020603050405020304" pitchFamily="18" charset="0"/>
              <a:cs typeface="Times New Roman" panose="02020603050405020304" pitchFamily="18" charset="0"/>
            </a:endParaRPr>
          </a:p>
          <a:p>
            <a:endParaRPr lang="en-US" dirty="0">
              <a:solidFill>
                <a:schemeClr val="bg1"/>
              </a:solidFill>
            </a:endParaRPr>
          </a:p>
        </p:txBody>
      </p:sp>
      <p:pic>
        <p:nvPicPr>
          <p:cNvPr id="5" name="Picture 4">
            <a:extLst>
              <a:ext uri="{FF2B5EF4-FFF2-40B4-BE49-F238E27FC236}">
                <a16:creationId xmlns:a16="http://schemas.microsoft.com/office/drawing/2014/main" id="{6C8469BA-73DC-07FA-BB1B-DEE578AEDAAE}"/>
              </a:ext>
            </a:extLst>
          </p:cNvPr>
          <p:cNvPicPr>
            <a:picLocks noChangeAspect="1"/>
          </p:cNvPicPr>
          <p:nvPr/>
        </p:nvPicPr>
        <p:blipFill>
          <a:blip r:embed="rId4"/>
          <a:stretch>
            <a:fillRect/>
          </a:stretch>
        </p:blipFill>
        <p:spPr>
          <a:xfrm>
            <a:off x="511509" y="1988742"/>
            <a:ext cx="16317244" cy="4249497"/>
          </a:xfrm>
          <a:prstGeom prst="rect">
            <a:avLst/>
          </a:prstGeom>
        </p:spPr>
      </p:pic>
      <p:sp>
        <p:nvSpPr>
          <p:cNvPr id="2" name="Rectangle: Rounded Corners 1">
            <a:extLst>
              <a:ext uri="{FF2B5EF4-FFF2-40B4-BE49-F238E27FC236}">
                <a16:creationId xmlns:a16="http://schemas.microsoft.com/office/drawing/2014/main" id="{33F9C6EA-98A6-38E8-D13E-5E94A038BB3E}"/>
              </a:ext>
            </a:extLst>
          </p:cNvPr>
          <p:cNvSpPr/>
          <p:nvPr/>
        </p:nvSpPr>
        <p:spPr>
          <a:xfrm>
            <a:off x="357186" y="5816208"/>
            <a:ext cx="2560320" cy="422031"/>
          </a:xfrm>
          <a:prstGeom prst="round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66945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B5992-A0BB-C456-76E8-675C05117D1B}"/>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95E91210-AEE7-AA77-F4C2-FAAC7A5DAE22}"/>
              </a:ext>
            </a:extLst>
          </p:cNvPr>
          <p:cNvGrpSpPr/>
          <p:nvPr/>
        </p:nvGrpSpPr>
        <p:grpSpPr>
          <a:xfrm>
            <a:off x="6055932" y="50595"/>
            <a:ext cx="11108389" cy="10919044"/>
            <a:chOff x="5671241" y="-1368647"/>
            <a:chExt cx="11108389" cy="10919044"/>
          </a:xfrm>
        </p:grpSpPr>
        <p:grpSp>
          <p:nvGrpSpPr>
            <p:cNvPr id="28" name="Group 27">
              <a:extLst>
                <a:ext uri="{FF2B5EF4-FFF2-40B4-BE49-F238E27FC236}">
                  <a16:creationId xmlns:a16="http://schemas.microsoft.com/office/drawing/2014/main" id="{4C11B04C-BCA9-4536-669F-CA03A03AE920}"/>
                </a:ext>
              </a:extLst>
            </p:cNvPr>
            <p:cNvGrpSpPr/>
            <p:nvPr/>
          </p:nvGrpSpPr>
          <p:grpSpPr>
            <a:xfrm>
              <a:off x="5671241" y="-1368647"/>
              <a:ext cx="11108389" cy="10919044"/>
              <a:chOff x="6422148" y="179278"/>
              <a:chExt cx="9982450" cy="9395044"/>
            </a:xfrm>
          </p:grpSpPr>
          <p:grpSp>
            <p:nvGrpSpPr>
              <p:cNvPr id="34" name="Group 33">
                <a:extLst>
                  <a:ext uri="{FF2B5EF4-FFF2-40B4-BE49-F238E27FC236}">
                    <a16:creationId xmlns:a16="http://schemas.microsoft.com/office/drawing/2014/main" id="{CF0035AE-90CA-1224-822F-D7699D8C98B1}"/>
                  </a:ext>
                </a:extLst>
              </p:cNvPr>
              <p:cNvGrpSpPr/>
              <p:nvPr/>
            </p:nvGrpSpPr>
            <p:grpSpPr>
              <a:xfrm>
                <a:off x="6422148" y="179278"/>
                <a:ext cx="9982450" cy="9395044"/>
                <a:chOff x="6422148" y="179278"/>
                <a:chExt cx="9982450" cy="9395044"/>
              </a:xfrm>
            </p:grpSpPr>
            <p:grpSp>
              <p:nvGrpSpPr>
                <p:cNvPr id="36" name="Group 35">
                  <a:extLst>
                    <a:ext uri="{FF2B5EF4-FFF2-40B4-BE49-F238E27FC236}">
                      <a16:creationId xmlns:a16="http://schemas.microsoft.com/office/drawing/2014/main" id="{FFCBCEE7-0C3A-EB44-C4C9-BD77FB7E3737}"/>
                    </a:ext>
                  </a:extLst>
                </p:cNvPr>
                <p:cNvGrpSpPr/>
                <p:nvPr/>
              </p:nvGrpSpPr>
              <p:grpSpPr>
                <a:xfrm>
                  <a:off x="6422148" y="179278"/>
                  <a:ext cx="9982450" cy="9395044"/>
                  <a:chOff x="6181800" y="-387016"/>
                  <a:chExt cx="10381910" cy="9746364"/>
                </a:xfrm>
              </p:grpSpPr>
              <p:grpSp>
                <p:nvGrpSpPr>
                  <p:cNvPr id="38" name="Group 37">
                    <a:extLst>
                      <a:ext uri="{FF2B5EF4-FFF2-40B4-BE49-F238E27FC236}">
                        <a16:creationId xmlns:a16="http://schemas.microsoft.com/office/drawing/2014/main" id="{D63A1725-7CB8-CF84-4D22-B37FC5D80D23}"/>
                      </a:ext>
                    </a:extLst>
                  </p:cNvPr>
                  <p:cNvGrpSpPr/>
                  <p:nvPr/>
                </p:nvGrpSpPr>
                <p:grpSpPr>
                  <a:xfrm>
                    <a:off x="6181800" y="-387016"/>
                    <a:ext cx="10381910" cy="9746364"/>
                    <a:chOff x="6236593" y="-214471"/>
                    <a:chExt cx="10381910" cy="9746364"/>
                  </a:xfrm>
                </p:grpSpPr>
                <p:grpSp>
                  <p:nvGrpSpPr>
                    <p:cNvPr id="40" name="Group 39">
                      <a:extLst>
                        <a:ext uri="{FF2B5EF4-FFF2-40B4-BE49-F238E27FC236}">
                          <a16:creationId xmlns:a16="http://schemas.microsoft.com/office/drawing/2014/main" id="{E766270E-5A16-BCE0-7184-3F5412D5F756}"/>
                        </a:ext>
                      </a:extLst>
                    </p:cNvPr>
                    <p:cNvGrpSpPr/>
                    <p:nvPr/>
                  </p:nvGrpSpPr>
                  <p:grpSpPr>
                    <a:xfrm>
                      <a:off x="6241538" y="221706"/>
                      <a:ext cx="10163060" cy="9310187"/>
                      <a:chOff x="6990735" y="202523"/>
                      <a:chExt cx="10163060" cy="9310187"/>
                    </a:xfrm>
                  </p:grpSpPr>
                  <p:grpSp>
                    <p:nvGrpSpPr>
                      <p:cNvPr id="44" name="Group 43">
                        <a:extLst>
                          <a:ext uri="{FF2B5EF4-FFF2-40B4-BE49-F238E27FC236}">
                            <a16:creationId xmlns:a16="http://schemas.microsoft.com/office/drawing/2014/main" id="{060BB6C4-9E06-FFB4-1F07-146CAF211442}"/>
                          </a:ext>
                        </a:extLst>
                      </p:cNvPr>
                      <p:cNvGrpSpPr/>
                      <p:nvPr/>
                    </p:nvGrpSpPr>
                    <p:grpSpPr>
                      <a:xfrm>
                        <a:off x="6990735" y="202523"/>
                        <a:ext cx="10163060" cy="9310187"/>
                        <a:chOff x="6990735" y="202523"/>
                        <a:chExt cx="10163060" cy="9310187"/>
                      </a:xfrm>
                    </p:grpSpPr>
                    <p:grpSp>
                      <p:nvGrpSpPr>
                        <p:cNvPr id="46" name="Group 45">
                          <a:extLst>
                            <a:ext uri="{FF2B5EF4-FFF2-40B4-BE49-F238E27FC236}">
                              <a16:creationId xmlns:a16="http://schemas.microsoft.com/office/drawing/2014/main" id="{90291384-9EEE-42D7-533C-D344B5DEB4E9}"/>
                            </a:ext>
                          </a:extLst>
                        </p:cNvPr>
                        <p:cNvGrpSpPr/>
                        <p:nvPr/>
                      </p:nvGrpSpPr>
                      <p:grpSpPr>
                        <a:xfrm>
                          <a:off x="6990735" y="202523"/>
                          <a:ext cx="10163060" cy="9310187"/>
                          <a:chOff x="6990735" y="202523"/>
                          <a:chExt cx="10163060" cy="9310187"/>
                        </a:xfrm>
                      </p:grpSpPr>
                      <p:grpSp>
                        <p:nvGrpSpPr>
                          <p:cNvPr id="48" name="Group 47">
                            <a:extLst>
                              <a:ext uri="{FF2B5EF4-FFF2-40B4-BE49-F238E27FC236}">
                                <a16:creationId xmlns:a16="http://schemas.microsoft.com/office/drawing/2014/main" id="{5B221045-44BA-CB14-E9AD-9850F41AB1E7}"/>
                              </a:ext>
                            </a:extLst>
                          </p:cNvPr>
                          <p:cNvGrpSpPr/>
                          <p:nvPr/>
                        </p:nvGrpSpPr>
                        <p:grpSpPr>
                          <a:xfrm>
                            <a:off x="6990735" y="202523"/>
                            <a:ext cx="10128377" cy="9310187"/>
                            <a:chOff x="7342961" y="202523"/>
                            <a:chExt cx="9776151" cy="8941477"/>
                          </a:xfrm>
                        </p:grpSpPr>
                        <p:pic>
                          <p:nvPicPr>
                            <p:cNvPr id="50" name="Picture 49">
                              <a:extLst>
                                <a:ext uri="{FF2B5EF4-FFF2-40B4-BE49-F238E27FC236}">
                                  <a16:creationId xmlns:a16="http://schemas.microsoft.com/office/drawing/2014/main" id="{72FA0804-1CB6-262B-73B2-D04DFDD2D32E}"/>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51" name="Picture 50">
                              <a:extLst>
                                <a:ext uri="{FF2B5EF4-FFF2-40B4-BE49-F238E27FC236}">
                                  <a16:creationId xmlns:a16="http://schemas.microsoft.com/office/drawing/2014/main" id="{0B2826C5-3725-3A70-60A5-152A188C103B}"/>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52" name="Picture 51">
                              <a:extLst>
                                <a:ext uri="{FF2B5EF4-FFF2-40B4-BE49-F238E27FC236}">
                                  <a16:creationId xmlns:a16="http://schemas.microsoft.com/office/drawing/2014/main" id="{FB1B618F-C2A4-0BBD-0DEC-264B15C04546}"/>
                                </a:ext>
                              </a:extLst>
                            </p:cNvPr>
                            <p:cNvPicPr>
                              <a:picLocks noChangeAspect="1"/>
                            </p:cNvPicPr>
                            <p:nvPr/>
                          </p:nvPicPr>
                          <p:blipFill>
                            <a:blip r:embed="rId5"/>
                            <a:stretch>
                              <a:fillRect/>
                            </a:stretch>
                          </p:blipFill>
                          <p:spPr>
                            <a:xfrm>
                              <a:off x="14875283" y="2146668"/>
                              <a:ext cx="2243829" cy="6457954"/>
                            </a:xfrm>
                            <a:prstGeom prst="rect">
                              <a:avLst/>
                            </a:prstGeom>
                          </p:spPr>
                        </p:pic>
                        <p:sp>
                          <p:nvSpPr>
                            <p:cNvPr id="53" name="Rectangle 52">
                              <a:extLst>
                                <a:ext uri="{FF2B5EF4-FFF2-40B4-BE49-F238E27FC236}">
                                  <a16:creationId xmlns:a16="http://schemas.microsoft.com/office/drawing/2014/main" id="{EBD10043-A4BF-0AC0-F9AE-7A93025576F7}"/>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Text Box 3">
                            <a:extLst>
                              <a:ext uri="{FF2B5EF4-FFF2-40B4-BE49-F238E27FC236}">
                                <a16:creationId xmlns:a16="http://schemas.microsoft.com/office/drawing/2014/main" id="{84599758-60E3-73C7-84FD-671ED555EAC2}"/>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7" name="Picture 46">
                          <a:extLst>
                            <a:ext uri="{FF2B5EF4-FFF2-40B4-BE49-F238E27FC236}">
                              <a16:creationId xmlns:a16="http://schemas.microsoft.com/office/drawing/2014/main" id="{4D4B7990-80E5-F37F-7E6C-00CF634380F2}"/>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45" name="Rectangle 44">
                        <a:extLst>
                          <a:ext uri="{FF2B5EF4-FFF2-40B4-BE49-F238E27FC236}">
                            <a16:creationId xmlns:a16="http://schemas.microsoft.com/office/drawing/2014/main" id="{B8424BE4-207B-5918-D392-8BA301B90783}"/>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1" name="Picture 40">
                      <a:extLst>
                        <a:ext uri="{FF2B5EF4-FFF2-40B4-BE49-F238E27FC236}">
                          <a16:creationId xmlns:a16="http://schemas.microsoft.com/office/drawing/2014/main" id="{DAF7C2BA-06E1-9C79-6A72-17FDF34295B9}"/>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42" name="Picture 41">
                      <a:extLst>
                        <a:ext uri="{FF2B5EF4-FFF2-40B4-BE49-F238E27FC236}">
                          <a16:creationId xmlns:a16="http://schemas.microsoft.com/office/drawing/2014/main" id="{F0D463F4-65E1-33B1-3C2C-505442AF3FA7}"/>
                        </a:ext>
                      </a:extLst>
                    </p:cNvPr>
                    <p:cNvPicPr>
                      <a:picLocks noChangeAspect="1"/>
                    </p:cNvPicPr>
                    <p:nvPr/>
                  </p:nvPicPr>
                  <p:blipFill>
                    <a:blip r:embed="rId8"/>
                    <a:stretch>
                      <a:fillRect/>
                    </a:stretch>
                  </p:blipFill>
                  <p:spPr>
                    <a:xfrm>
                      <a:off x="14049110" y="5905764"/>
                      <a:ext cx="2514600" cy="3064510"/>
                    </a:xfrm>
                    <a:prstGeom prst="rect">
                      <a:avLst/>
                    </a:prstGeom>
                  </p:spPr>
                </p:pic>
                <p:pic>
                  <p:nvPicPr>
                    <p:cNvPr id="43" name="Picture 42">
                      <a:extLst>
                        <a:ext uri="{FF2B5EF4-FFF2-40B4-BE49-F238E27FC236}">
                          <a16:creationId xmlns:a16="http://schemas.microsoft.com/office/drawing/2014/main" id="{6232B8ED-759E-6F46-9F0F-1EA92AF577A5}"/>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39" name="Text Box 3">
                    <a:extLst>
                      <a:ext uri="{FF2B5EF4-FFF2-40B4-BE49-F238E27FC236}">
                        <a16:creationId xmlns:a16="http://schemas.microsoft.com/office/drawing/2014/main" id="{221B4915-F759-8794-56E9-B445483E34A9}"/>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37" name="Picture 36">
                  <a:extLst>
                    <a:ext uri="{FF2B5EF4-FFF2-40B4-BE49-F238E27FC236}">
                      <a16:creationId xmlns:a16="http://schemas.microsoft.com/office/drawing/2014/main" id="{B613DFB9-EB6B-1A80-9ABE-FFDA7259BC28}"/>
                    </a:ext>
                  </a:extLst>
                </p:cNvPr>
                <p:cNvPicPr>
                  <a:picLocks noChangeAspect="1"/>
                </p:cNvPicPr>
                <p:nvPr/>
              </p:nvPicPr>
              <p:blipFill>
                <a:blip r:embed="rId10"/>
                <a:stretch>
                  <a:fillRect/>
                </a:stretch>
              </p:blipFill>
              <p:spPr>
                <a:xfrm>
                  <a:off x="14011213" y="9153868"/>
                  <a:ext cx="922100" cy="266723"/>
                </a:xfrm>
                <a:prstGeom prst="rect">
                  <a:avLst/>
                </a:prstGeom>
              </p:spPr>
            </p:pic>
          </p:grpSp>
          <p:pic>
            <p:nvPicPr>
              <p:cNvPr id="35" name="Picture 34">
                <a:extLst>
                  <a:ext uri="{FF2B5EF4-FFF2-40B4-BE49-F238E27FC236}">
                    <a16:creationId xmlns:a16="http://schemas.microsoft.com/office/drawing/2014/main" id="{E0A131B4-A496-F28E-36FE-DC923454646E}"/>
                  </a:ext>
                </a:extLst>
              </p:cNvPr>
              <p:cNvPicPr>
                <a:picLocks noChangeAspect="1"/>
              </p:cNvPicPr>
              <p:nvPr/>
            </p:nvPicPr>
            <p:blipFill>
              <a:blip r:embed="rId11"/>
              <a:stretch>
                <a:fillRect/>
              </a:stretch>
            </p:blipFill>
            <p:spPr>
              <a:xfrm>
                <a:off x="8501171" y="2031594"/>
                <a:ext cx="5242839" cy="762866"/>
              </a:xfrm>
              <a:prstGeom prst="rect">
                <a:avLst/>
              </a:prstGeom>
            </p:spPr>
          </p:pic>
        </p:grpSp>
        <p:sp>
          <p:nvSpPr>
            <p:cNvPr id="29" name="TextBox 28">
              <a:extLst>
                <a:ext uri="{FF2B5EF4-FFF2-40B4-BE49-F238E27FC236}">
                  <a16:creationId xmlns:a16="http://schemas.microsoft.com/office/drawing/2014/main" id="{33388CFE-782C-1DEF-A61E-EA4DFE8CE973}"/>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30" name="TextBox 29">
              <a:extLst>
                <a:ext uri="{FF2B5EF4-FFF2-40B4-BE49-F238E27FC236}">
                  <a16:creationId xmlns:a16="http://schemas.microsoft.com/office/drawing/2014/main" id="{43DC225E-BB9A-839B-3825-2085CBC1B58B}"/>
                </a:ext>
              </a:extLst>
            </p:cNvPr>
            <p:cNvSpPr txBox="1"/>
            <p:nvPr/>
          </p:nvSpPr>
          <p:spPr>
            <a:xfrm>
              <a:off x="15954865" y="4439478"/>
              <a:ext cx="513839" cy="293205"/>
            </a:xfrm>
            <a:prstGeom prst="rect">
              <a:avLst/>
            </a:prstGeom>
            <a:solidFill>
              <a:schemeClr val="bg1"/>
            </a:solidFill>
          </p:spPr>
          <p:txBody>
            <a:bodyPr wrap="square" rtlCol="0">
              <a:spAutoFit/>
            </a:bodyPr>
            <a:lstStyle/>
            <a:p>
              <a:r>
                <a:rPr lang="en-US" sz="1400" dirty="0"/>
                <a:t>20</a:t>
              </a:r>
            </a:p>
          </p:txBody>
        </p:sp>
        <p:sp>
          <p:nvSpPr>
            <p:cNvPr id="31" name="TextBox 30">
              <a:extLst>
                <a:ext uri="{FF2B5EF4-FFF2-40B4-BE49-F238E27FC236}">
                  <a16:creationId xmlns:a16="http://schemas.microsoft.com/office/drawing/2014/main" id="{1AE708E7-1EC7-7FCF-8FEE-F08C87255AE8}"/>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32" name="TextBox 31">
              <a:extLst>
                <a:ext uri="{FF2B5EF4-FFF2-40B4-BE49-F238E27FC236}">
                  <a16:creationId xmlns:a16="http://schemas.microsoft.com/office/drawing/2014/main" id="{22E340C3-22A3-ABF4-8189-0E2AF4705F9E}"/>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33" name="TextBox 32">
              <a:extLst>
                <a:ext uri="{FF2B5EF4-FFF2-40B4-BE49-F238E27FC236}">
                  <a16:creationId xmlns:a16="http://schemas.microsoft.com/office/drawing/2014/main" id="{AC8C0028-4F3E-6173-52C9-033A21693C26}"/>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sp>
        <p:nvSpPr>
          <p:cNvPr id="3" name="Text Placeholder 2">
            <a:extLst>
              <a:ext uri="{FF2B5EF4-FFF2-40B4-BE49-F238E27FC236}">
                <a16:creationId xmlns:a16="http://schemas.microsoft.com/office/drawing/2014/main" id="{3B508DA1-F5B9-0E48-E4F0-05D68BF003A3}"/>
              </a:ext>
            </a:extLst>
          </p:cNvPr>
          <p:cNvSpPr>
            <a:spLocks noGrp="1"/>
          </p:cNvSpPr>
          <p:nvPr>
            <p:ph type="body" sz="quarter" idx="10"/>
          </p:nvPr>
        </p:nvSpPr>
        <p:spPr/>
        <p:txBody>
          <a:bodyPr>
            <a:normAutofit lnSpcReduction="10000"/>
          </a:bodyPr>
          <a:lstStyle/>
          <a:p>
            <a:r>
              <a:rPr lang="en-US" dirty="0"/>
              <a:t>MY GROUPS</a:t>
            </a:r>
          </a:p>
        </p:txBody>
      </p:sp>
      <p:sp>
        <p:nvSpPr>
          <p:cNvPr id="4" name="Content Placeholder 2">
            <a:extLst>
              <a:ext uri="{FF2B5EF4-FFF2-40B4-BE49-F238E27FC236}">
                <a16:creationId xmlns:a16="http://schemas.microsoft.com/office/drawing/2014/main" id="{3FEC81C2-703D-ADD8-F957-03F9948D6174}"/>
              </a:ext>
            </a:extLst>
          </p:cNvPr>
          <p:cNvSpPr txBox="1">
            <a:spLocks/>
          </p:cNvSpPr>
          <p:nvPr/>
        </p:nvSpPr>
        <p:spPr>
          <a:xfrm>
            <a:off x="222341" y="1572421"/>
            <a:ext cx="5320727" cy="5753507"/>
          </a:xfrm>
          <a:prstGeom prst="rect">
            <a:avLst/>
          </a:prstGeom>
        </p:spPr>
        <p:txBody>
          <a:bodyPr/>
          <a:lst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457200" indent="-457200">
              <a:buFont typeface="Wingdings" panose="05000000000000000000" pitchFamily="2" charset="2"/>
              <a:buChar char="Ø"/>
            </a:pPr>
            <a:r>
              <a:rPr lang="en-US" dirty="0"/>
              <a:t>Adjutants and Commanders</a:t>
            </a:r>
          </a:p>
          <a:p>
            <a:pPr marL="457200" indent="-457200">
              <a:buFont typeface="Wingdings" panose="05000000000000000000" pitchFamily="2" charset="2"/>
              <a:buChar char="Ø"/>
            </a:pPr>
            <a:r>
              <a:rPr lang="en-US" dirty="0"/>
              <a:t>Post, Squadron, District, County, Dept, Detach</a:t>
            </a:r>
          </a:p>
          <a:p>
            <a:pPr marL="457200" indent="-457200">
              <a:buFont typeface="Wingdings" panose="05000000000000000000" pitchFamily="2" charset="2"/>
              <a:buChar char="Ø"/>
            </a:pPr>
            <a:r>
              <a:rPr lang="en-US" dirty="0"/>
              <a:t>Legion has LGN and SAL</a:t>
            </a:r>
          </a:p>
          <a:p>
            <a:pPr marL="457200" indent="-457200">
              <a:buFont typeface="Wingdings" panose="05000000000000000000" pitchFamily="2" charset="2"/>
              <a:buChar char="Ø"/>
            </a:pPr>
            <a:r>
              <a:rPr lang="en-US" dirty="0"/>
              <a:t>Officer Groups: view only</a:t>
            </a:r>
          </a:p>
        </p:txBody>
      </p:sp>
      <p:pic>
        <p:nvPicPr>
          <p:cNvPr id="12" name="Picture 11">
            <a:extLst>
              <a:ext uri="{FF2B5EF4-FFF2-40B4-BE49-F238E27FC236}">
                <a16:creationId xmlns:a16="http://schemas.microsoft.com/office/drawing/2014/main" id="{AF7FC1C6-CCBD-4D88-D0CF-30C289EA1C57}"/>
              </a:ext>
            </a:extLst>
          </p:cNvPr>
          <p:cNvPicPr>
            <a:picLocks noChangeAspect="1"/>
          </p:cNvPicPr>
          <p:nvPr/>
        </p:nvPicPr>
        <p:blipFill>
          <a:blip r:embed="rId12"/>
          <a:stretch>
            <a:fillRect/>
          </a:stretch>
        </p:blipFill>
        <p:spPr>
          <a:xfrm>
            <a:off x="8169849" y="2203381"/>
            <a:ext cx="6139702" cy="3655339"/>
          </a:xfrm>
          <a:prstGeom prst="roundRect">
            <a:avLst>
              <a:gd name="adj" fmla="val 11111"/>
            </a:avLst>
          </a:prstGeom>
          <a:ln w="190500" cap="rnd">
            <a:solidFill>
              <a:schemeClr val="tx2">
                <a:lumMod val="60000"/>
                <a:lumOff val="4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6" name="TextBox 5">
            <a:extLst>
              <a:ext uri="{FF2B5EF4-FFF2-40B4-BE49-F238E27FC236}">
                <a16:creationId xmlns:a16="http://schemas.microsoft.com/office/drawing/2014/main" id="{2F5A18A0-260C-A103-79C4-C6C8FDC5C0CA}"/>
              </a:ext>
            </a:extLst>
          </p:cNvPr>
          <p:cNvSpPr txBox="1"/>
          <p:nvPr/>
        </p:nvSpPr>
        <p:spPr>
          <a:xfrm>
            <a:off x="481013" y="4991171"/>
            <a:ext cx="5574919" cy="2062103"/>
          </a:xfrm>
          <a:prstGeom prst="rect">
            <a:avLst/>
          </a:prstGeom>
          <a:solidFill>
            <a:schemeClr val="tx2">
              <a:lumMod val="60000"/>
              <a:lumOff val="40000"/>
            </a:schemeClr>
          </a:solidFill>
          <a:ln w="38100">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r>
              <a:rPr lang="en-US" dirty="0"/>
              <a:t>Select group to transition to the admin side of myLegion.</a:t>
            </a:r>
          </a:p>
          <a:p>
            <a:endParaRPr lang="en-US" dirty="0"/>
          </a:p>
        </p:txBody>
      </p:sp>
    </p:spTree>
    <p:extLst>
      <p:ext uri="{BB962C8B-B14F-4D97-AF65-F5344CB8AC3E}">
        <p14:creationId xmlns:p14="http://schemas.microsoft.com/office/powerpoint/2010/main" val="3227494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up)">
                                      <p:cBhvr>
                                        <p:cTn id="13" dur="1000"/>
                                        <p:tgtEl>
                                          <p:spTgt spid="4">
                                            <p:txEl>
                                              <p:pRg st="2" end="2"/>
                                            </p:txEl>
                                          </p:spTgt>
                                        </p:tgtEl>
                                      </p:cBhvr>
                                    </p:animEffect>
                                  </p:childTnLst>
                                </p:cTn>
                              </p:par>
                            </p:childTnLst>
                          </p:cTn>
                        </p:par>
                        <p:par>
                          <p:cTn id="14" fill="hold">
                            <p:stCondLst>
                              <p:cond delay="2000"/>
                            </p:stCondLst>
                            <p:childTnLst>
                              <p:par>
                                <p:cTn id="15" presetID="22" presetClass="entr" presetSubtype="1" fill="hold" nodeType="after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up)">
                                      <p:cBhvr>
                                        <p:cTn id="17" dur="10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C045A-2104-CF35-277F-1B0A135D592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3A67150-266D-9B04-44C4-3A8AF0C10428}"/>
              </a:ext>
            </a:extLst>
          </p:cNvPr>
          <p:cNvPicPr>
            <a:picLocks noChangeAspect="1"/>
          </p:cNvPicPr>
          <p:nvPr/>
        </p:nvPicPr>
        <p:blipFill>
          <a:blip r:embed="rId4"/>
          <a:stretch>
            <a:fillRect/>
          </a:stretch>
        </p:blipFill>
        <p:spPr>
          <a:xfrm>
            <a:off x="5008772" y="161925"/>
            <a:ext cx="3857625" cy="571500"/>
          </a:xfrm>
          <a:prstGeom prst="rect">
            <a:avLst/>
          </a:prstGeom>
        </p:spPr>
      </p:pic>
      <p:pic>
        <p:nvPicPr>
          <p:cNvPr id="7" name="Picture 6">
            <a:extLst>
              <a:ext uri="{FF2B5EF4-FFF2-40B4-BE49-F238E27FC236}">
                <a16:creationId xmlns:a16="http://schemas.microsoft.com/office/drawing/2014/main" id="{C050B779-5163-4F05-C341-8A452056F6EF}"/>
              </a:ext>
            </a:extLst>
          </p:cNvPr>
          <p:cNvPicPr>
            <a:picLocks noChangeAspect="1"/>
          </p:cNvPicPr>
          <p:nvPr/>
        </p:nvPicPr>
        <p:blipFill>
          <a:blip r:embed="rId5"/>
          <a:stretch>
            <a:fillRect/>
          </a:stretch>
        </p:blipFill>
        <p:spPr>
          <a:xfrm>
            <a:off x="4848868" y="200983"/>
            <a:ext cx="8582537" cy="8631191"/>
          </a:xfrm>
          <a:prstGeom prst="rect">
            <a:avLst/>
          </a:prstGeom>
        </p:spPr>
      </p:pic>
      <p:pic>
        <p:nvPicPr>
          <p:cNvPr id="4" name="Picture 3">
            <a:extLst>
              <a:ext uri="{FF2B5EF4-FFF2-40B4-BE49-F238E27FC236}">
                <a16:creationId xmlns:a16="http://schemas.microsoft.com/office/drawing/2014/main" id="{CDA84EE9-0B41-3A90-D666-AC262919E27A}"/>
              </a:ext>
            </a:extLst>
          </p:cNvPr>
          <p:cNvPicPr>
            <a:picLocks noChangeAspect="1"/>
          </p:cNvPicPr>
          <p:nvPr/>
        </p:nvPicPr>
        <p:blipFill>
          <a:blip r:embed="rId6"/>
          <a:stretch>
            <a:fillRect/>
          </a:stretch>
        </p:blipFill>
        <p:spPr>
          <a:xfrm>
            <a:off x="1712804" y="522174"/>
            <a:ext cx="3136064" cy="7988811"/>
          </a:xfrm>
          <a:prstGeom prst="rect">
            <a:avLst/>
          </a:prstGeom>
        </p:spPr>
      </p:pic>
      <p:pic>
        <p:nvPicPr>
          <p:cNvPr id="8" name="Picture 7">
            <a:extLst>
              <a:ext uri="{FF2B5EF4-FFF2-40B4-BE49-F238E27FC236}">
                <a16:creationId xmlns:a16="http://schemas.microsoft.com/office/drawing/2014/main" id="{CD8D425F-81FE-C3E3-5825-EBF58CF1EA06}"/>
              </a:ext>
            </a:extLst>
          </p:cNvPr>
          <p:cNvPicPr>
            <a:picLocks noChangeAspect="1"/>
          </p:cNvPicPr>
          <p:nvPr/>
        </p:nvPicPr>
        <p:blipFill>
          <a:blip r:embed="rId7"/>
          <a:stretch>
            <a:fillRect/>
          </a:stretch>
        </p:blipFill>
        <p:spPr>
          <a:xfrm>
            <a:off x="5058850" y="1439553"/>
            <a:ext cx="9321919" cy="4046847"/>
          </a:xfrm>
          <a:prstGeom prst="rect">
            <a:avLst/>
          </a:prstGeom>
          <a:effectLst>
            <a:glow rad="101600">
              <a:srgbClr val="92D050">
                <a:alpha val="60000"/>
              </a:srgbClr>
            </a:glow>
          </a:effectLst>
        </p:spPr>
      </p:pic>
      <p:sp>
        <p:nvSpPr>
          <p:cNvPr id="9" name="Arrow: Right 8">
            <a:extLst>
              <a:ext uri="{FF2B5EF4-FFF2-40B4-BE49-F238E27FC236}">
                <a16:creationId xmlns:a16="http://schemas.microsoft.com/office/drawing/2014/main" id="{6EA80823-1DE2-9200-0162-859872651A69}"/>
              </a:ext>
            </a:extLst>
          </p:cNvPr>
          <p:cNvSpPr/>
          <p:nvPr/>
        </p:nvSpPr>
        <p:spPr>
          <a:xfrm>
            <a:off x="4299781" y="4841203"/>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771143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7629D-CEC0-4450-4C75-2C87335456F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D74C7FF-2B31-0DE1-D0C4-BA6054C6E47B}"/>
              </a:ext>
            </a:extLst>
          </p:cNvPr>
          <p:cNvPicPr>
            <a:picLocks noChangeAspect="1"/>
          </p:cNvPicPr>
          <p:nvPr/>
        </p:nvPicPr>
        <p:blipFill>
          <a:blip r:embed="rId3"/>
          <a:stretch>
            <a:fillRect/>
          </a:stretch>
        </p:blipFill>
        <p:spPr>
          <a:xfrm>
            <a:off x="-1" y="77830"/>
            <a:ext cx="17057059" cy="6383929"/>
          </a:xfrm>
          <a:prstGeom prst="rect">
            <a:avLst/>
          </a:prstGeom>
        </p:spPr>
      </p:pic>
      <p:sp>
        <p:nvSpPr>
          <p:cNvPr id="22" name="TextBox 21">
            <a:extLst>
              <a:ext uri="{FF2B5EF4-FFF2-40B4-BE49-F238E27FC236}">
                <a16:creationId xmlns:a16="http://schemas.microsoft.com/office/drawing/2014/main" id="{E0C066E1-761C-9E52-E238-097B05612EFC}"/>
              </a:ext>
            </a:extLst>
          </p:cNvPr>
          <p:cNvSpPr txBox="1"/>
          <p:nvPr/>
        </p:nvSpPr>
        <p:spPr>
          <a:xfrm>
            <a:off x="326692" y="884735"/>
            <a:ext cx="9697649" cy="523220"/>
          </a:xfrm>
          <a:prstGeom prst="rect">
            <a:avLst/>
          </a:prstGeom>
          <a:solidFill>
            <a:schemeClr val="accent1">
              <a:lumMod val="75000"/>
            </a:schemeClr>
          </a:solidFill>
        </p:spPr>
        <p:txBody>
          <a:bodyPr wrap="square" rtlCol="0">
            <a:spAutoFit/>
          </a:bodyPr>
          <a:lstStyle/>
          <a:p>
            <a:r>
              <a:rPr lang="en-US" sz="2800" b="1" dirty="0">
                <a:solidFill>
                  <a:schemeClr val="bg1"/>
                </a:solidFill>
              </a:rPr>
              <a:t>30 per sheet mailing labels for LGN and SAL members.</a:t>
            </a:r>
          </a:p>
        </p:txBody>
      </p:sp>
      <p:sp>
        <p:nvSpPr>
          <p:cNvPr id="13" name="Oval 12">
            <a:extLst>
              <a:ext uri="{FF2B5EF4-FFF2-40B4-BE49-F238E27FC236}">
                <a16:creationId xmlns:a16="http://schemas.microsoft.com/office/drawing/2014/main" id="{83D9720E-75BC-AAF3-AD8D-8A4A9B7D1B92}"/>
              </a:ext>
            </a:extLst>
          </p:cNvPr>
          <p:cNvSpPr/>
          <p:nvPr/>
        </p:nvSpPr>
        <p:spPr>
          <a:xfrm>
            <a:off x="15336584" y="3491887"/>
            <a:ext cx="1746812" cy="106075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99D17AA-F52D-4529-8CBC-082E25F17E73}"/>
              </a:ext>
            </a:extLst>
          </p:cNvPr>
          <p:cNvPicPr>
            <a:picLocks noChangeAspect="1"/>
          </p:cNvPicPr>
          <p:nvPr/>
        </p:nvPicPr>
        <p:blipFill>
          <a:blip r:embed="rId4"/>
          <a:stretch>
            <a:fillRect/>
          </a:stretch>
        </p:blipFill>
        <p:spPr>
          <a:xfrm>
            <a:off x="3899367" y="3573167"/>
            <a:ext cx="3057025" cy="2820732"/>
          </a:xfrm>
          <a:prstGeom prst="rect">
            <a:avLst/>
          </a:prstGeom>
        </p:spPr>
      </p:pic>
      <p:pic>
        <p:nvPicPr>
          <p:cNvPr id="8" name="Picture 7">
            <a:extLst>
              <a:ext uri="{FF2B5EF4-FFF2-40B4-BE49-F238E27FC236}">
                <a16:creationId xmlns:a16="http://schemas.microsoft.com/office/drawing/2014/main" id="{36455830-6BE6-F0D4-DDD1-B35CE63930C2}"/>
              </a:ext>
            </a:extLst>
          </p:cNvPr>
          <p:cNvPicPr>
            <a:picLocks noChangeAspect="1"/>
          </p:cNvPicPr>
          <p:nvPr/>
        </p:nvPicPr>
        <p:blipFill>
          <a:blip r:embed="rId5"/>
          <a:stretch>
            <a:fillRect/>
          </a:stretch>
        </p:blipFill>
        <p:spPr>
          <a:xfrm>
            <a:off x="8010960" y="3641027"/>
            <a:ext cx="2013381" cy="1256350"/>
          </a:xfrm>
          <a:prstGeom prst="rect">
            <a:avLst/>
          </a:prstGeom>
        </p:spPr>
      </p:pic>
      <p:sp>
        <p:nvSpPr>
          <p:cNvPr id="9" name="TextBox 8">
            <a:extLst>
              <a:ext uri="{FF2B5EF4-FFF2-40B4-BE49-F238E27FC236}">
                <a16:creationId xmlns:a16="http://schemas.microsoft.com/office/drawing/2014/main" id="{882FF118-1887-E5E8-CB6F-4CD89C40AD50}"/>
              </a:ext>
            </a:extLst>
          </p:cNvPr>
          <p:cNvSpPr txBox="1"/>
          <p:nvPr/>
        </p:nvSpPr>
        <p:spPr>
          <a:xfrm>
            <a:off x="553576" y="4444924"/>
            <a:ext cx="3200842" cy="1077218"/>
          </a:xfrm>
          <a:prstGeom prst="rect">
            <a:avLst/>
          </a:prstGeom>
          <a:noFill/>
        </p:spPr>
        <p:txBody>
          <a:bodyPr wrap="square" rtlCol="0">
            <a:spAutoFit/>
          </a:bodyPr>
          <a:lstStyle/>
          <a:p>
            <a:pPr algn="l"/>
            <a:r>
              <a:rPr lang="en-US" sz="3200" b="1" dirty="0">
                <a:solidFill>
                  <a:srgbClr val="FF0000"/>
                </a:solidFill>
              </a:rPr>
              <a:t>Last paid year 2023 - 2030</a:t>
            </a:r>
          </a:p>
        </p:txBody>
      </p:sp>
    </p:spTree>
    <p:extLst>
      <p:ext uri="{BB962C8B-B14F-4D97-AF65-F5344CB8AC3E}">
        <p14:creationId xmlns:p14="http://schemas.microsoft.com/office/powerpoint/2010/main" val="210531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par>
                                <p:cTn id="10" presetID="22" presetClass="entr" presetSubtype="1"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1000"/>
                                        <p:tgtEl>
                                          <p:spTgt spid="9"/>
                                        </p:tgtEl>
                                      </p:cBhvr>
                                    </p:animEffect>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1000" fill="hold"/>
                                        <p:tgtEl>
                                          <p:spTgt spid="8"/>
                                        </p:tgtEl>
                                        <p:attrNameLst>
                                          <p:attrName>ppt_w</p:attrName>
                                        </p:attrNameLst>
                                      </p:cBhvr>
                                      <p:tavLst>
                                        <p:tav tm="0">
                                          <p:val>
                                            <p:fltVal val="0"/>
                                          </p:val>
                                        </p:tav>
                                        <p:tav tm="100000">
                                          <p:val>
                                            <p:strVal val="#ppt_w"/>
                                          </p:val>
                                        </p:tav>
                                      </p:tavLst>
                                    </p:anim>
                                    <p:anim calcmode="lin" valueType="num">
                                      <p:cBhvr>
                                        <p:cTn id="17" dur="1000" fill="hold"/>
                                        <p:tgtEl>
                                          <p:spTgt spid="8"/>
                                        </p:tgtEl>
                                        <p:attrNameLst>
                                          <p:attrName>ppt_h</p:attrName>
                                        </p:attrNameLst>
                                      </p:cBhvr>
                                      <p:tavLst>
                                        <p:tav tm="0">
                                          <p:val>
                                            <p:fltVal val="0"/>
                                          </p:val>
                                        </p:tav>
                                        <p:tav tm="100000">
                                          <p:val>
                                            <p:strVal val="#ppt_h"/>
                                          </p:val>
                                        </p:tav>
                                      </p:tavLst>
                                    </p:anim>
                                    <p:animEffect transition="in" filter="fad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402E6-3931-9471-A0DA-044A541147C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988C491-4CB0-19F5-FC7F-E564044CF9FA}"/>
              </a:ext>
            </a:extLst>
          </p:cNvPr>
          <p:cNvPicPr>
            <a:picLocks noChangeAspect="1"/>
          </p:cNvPicPr>
          <p:nvPr/>
        </p:nvPicPr>
        <p:blipFill>
          <a:blip r:embed="rId3"/>
          <a:stretch>
            <a:fillRect/>
          </a:stretch>
        </p:blipFill>
        <p:spPr>
          <a:xfrm>
            <a:off x="0" y="94858"/>
            <a:ext cx="16921922" cy="4777792"/>
          </a:xfrm>
          <a:prstGeom prst="rect">
            <a:avLst/>
          </a:prstGeom>
        </p:spPr>
      </p:pic>
      <p:sp>
        <p:nvSpPr>
          <p:cNvPr id="16" name="TextBox 15">
            <a:extLst>
              <a:ext uri="{FF2B5EF4-FFF2-40B4-BE49-F238E27FC236}">
                <a16:creationId xmlns:a16="http://schemas.microsoft.com/office/drawing/2014/main" id="{04214DC7-FD46-447C-A432-970A32352193}"/>
              </a:ext>
            </a:extLst>
          </p:cNvPr>
          <p:cNvSpPr txBox="1"/>
          <p:nvPr/>
        </p:nvSpPr>
        <p:spPr>
          <a:xfrm>
            <a:off x="308735" y="5349670"/>
            <a:ext cx="9152384" cy="5262979"/>
          </a:xfrm>
          <a:prstGeom prst="rect">
            <a:avLst/>
          </a:prstGeom>
          <a:solidFill>
            <a:schemeClr val="bg1"/>
          </a:solidFill>
        </p:spPr>
        <p:txBody>
          <a:bodyPr wrap="square" rtlCol="0">
            <a:spAutoFit/>
          </a:bodyPr>
          <a:lstStyle/>
          <a:p>
            <a:pPr algn="l"/>
            <a:r>
              <a:rPr lang="en-US" sz="4800" b="1" dirty="0">
                <a:solidFill>
                  <a:schemeClr val="tx1"/>
                </a:solidFill>
                <a:latin typeface="Times New Roman" panose="02020603050405020304" pitchFamily="18" charset="0"/>
                <a:cs typeface="Times New Roman" panose="02020603050405020304" pitchFamily="18" charset="0"/>
              </a:rPr>
              <a:t>Max Example</a:t>
            </a:r>
          </a:p>
          <a:p>
            <a:pPr algn="l"/>
            <a:r>
              <a:rPr lang="en-US" sz="4800" b="1" dirty="0">
                <a:solidFill>
                  <a:schemeClr val="tx1"/>
                </a:solidFill>
                <a:latin typeface="Times New Roman" panose="02020603050405020304" pitchFamily="18" charset="0"/>
                <a:cs typeface="Times New Roman" panose="02020603050405020304" pitchFamily="18" charset="0"/>
              </a:rPr>
              <a:t>PO Box 123</a:t>
            </a:r>
          </a:p>
          <a:p>
            <a:pPr algn="l"/>
            <a:r>
              <a:rPr lang="en-US" sz="4800" b="1" dirty="0">
                <a:solidFill>
                  <a:schemeClr val="tx1"/>
                </a:solidFill>
                <a:latin typeface="Times New Roman" panose="02020603050405020304" pitchFamily="18" charset="0"/>
                <a:cs typeface="Times New Roman" panose="02020603050405020304" pitchFamily="18" charset="0"/>
              </a:rPr>
              <a:t>Somewhere, OH  45377-2835</a:t>
            </a:r>
          </a:p>
          <a:p>
            <a:pPr algn="l"/>
            <a:endParaRPr lang="en-US" sz="4800" b="1" dirty="0">
              <a:solidFill>
                <a:schemeClr val="tx1"/>
              </a:solidFill>
              <a:latin typeface="Times New Roman" panose="02020603050405020304" pitchFamily="18" charset="0"/>
              <a:cs typeface="Times New Roman" panose="02020603050405020304" pitchFamily="18" charset="0"/>
            </a:endParaRPr>
          </a:p>
          <a:p>
            <a:pPr algn="l"/>
            <a:r>
              <a:rPr lang="en-US" sz="4800" b="1" dirty="0">
                <a:solidFill>
                  <a:schemeClr val="tx1"/>
                </a:solidFill>
                <a:latin typeface="Times New Roman" panose="02020603050405020304" pitchFamily="18" charset="0"/>
                <a:cs typeface="Times New Roman" panose="02020603050405020304" pitchFamily="18" charset="0"/>
              </a:rPr>
              <a:t>Thomas Sample</a:t>
            </a:r>
          </a:p>
          <a:p>
            <a:pPr algn="l"/>
            <a:r>
              <a:rPr lang="en-US" sz="4800" b="1" dirty="0">
                <a:solidFill>
                  <a:schemeClr val="tx1"/>
                </a:solidFill>
                <a:latin typeface="Times New Roman" panose="02020603050405020304" pitchFamily="18" charset="0"/>
                <a:cs typeface="Times New Roman" panose="02020603050405020304" pitchFamily="18" charset="0"/>
              </a:rPr>
              <a:t>123 Main Street</a:t>
            </a:r>
          </a:p>
          <a:p>
            <a:pPr algn="l"/>
            <a:r>
              <a:rPr lang="en-US" sz="4800" b="1" dirty="0">
                <a:solidFill>
                  <a:schemeClr val="tx1"/>
                </a:solidFill>
                <a:latin typeface="Times New Roman" panose="02020603050405020304" pitchFamily="18" charset="0"/>
                <a:cs typeface="Times New Roman" panose="02020603050405020304" pitchFamily="18" charset="0"/>
              </a:rPr>
              <a:t>Somewhere, OH  45377-2835</a:t>
            </a:r>
          </a:p>
        </p:txBody>
      </p:sp>
      <p:grpSp>
        <p:nvGrpSpPr>
          <p:cNvPr id="9" name="Group 8">
            <a:extLst>
              <a:ext uri="{FF2B5EF4-FFF2-40B4-BE49-F238E27FC236}">
                <a16:creationId xmlns:a16="http://schemas.microsoft.com/office/drawing/2014/main" id="{02FCFB63-BEF6-DDB9-F0F1-7565958DD8B9}"/>
              </a:ext>
            </a:extLst>
          </p:cNvPr>
          <p:cNvGrpSpPr/>
          <p:nvPr/>
        </p:nvGrpSpPr>
        <p:grpSpPr>
          <a:xfrm>
            <a:off x="7335426" y="4048099"/>
            <a:ext cx="4251386" cy="4211752"/>
            <a:chOff x="3356098" y="1653865"/>
            <a:chExt cx="4363286" cy="4310032"/>
          </a:xfrm>
          <a:effectLst>
            <a:glow rad="228600">
              <a:schemeClr val="accent3">
                <a:satMod val="175000"/>
                <a:alpha val="40000"/>
              </a:schemeClr>
            </a:glow>
          </a:effectLst>
        </p:grpSpPr>
        <p:sp>
          <p:nvSpPr>
            <p:cNvPr id="10" name="Oval 9">
              <a:extLst>
                <a:ext uri="{FF2B5EF4-FFF2-40B4-BE49-F238E27FC236}">
                  <a16:creationId xmlns:a16="http://schemas.microsoft.com/office/drawing/2014/main" id="{335B35E2-B42E-6343-39D8-92A64A32A69A}"/>
                </a:ext>
              </a:extLst>
            </p:cNvPr>
            <p:cNvSpPr/>
            <p:nvPr/>
          </p:nvSpPr>
          <p:spPr>
            <a:xfrm>
              <a:off x="335609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13" name="Picture 12">
              <a:extLst>
                <a:ext uri="{FF2B5EF4-FFF2-40B4-BE49-F238E27FC236}">
                  <a16:creationId xmlns:a16="http://schemas.microsoft.com/office/drawing/2014/main" id="{B1C05DBB-84F5-88C6-B447-F7723FE0C670}"/>
                </a:ext>
              </a:extLst>
            </p:cNvPr>
            <p:cNvPicPr>
              <a:picLocks noChangeAspect="1"/>
            </p:cNvPicPr>
            <p:nvPr/>
          </p:nvPicPr>
          <p:blipFill>
            <a:blip r:embed="rId4"/>
            <a:stretch>
              <a:fillRect/>
            </a:stretch>
          </p:blipFill>
          <p:spPr>
            <a:xfrm>
              <a:off x="5662027" y="1653865"/>
              <a:ext cx="2057357" cy="4310032"/>
            </a:xfrm>
            <a:prstGeom prst="rect">
              <a:avLst/>
            </a:prstGeom>
          </p:spPr>
        </p:pic>
        <p:cxnSp>
          <p:nvCxnSpPr>
            <p:cNvPr id="18" name="Straight Arrow Connector 17">
              <a:extLst>
                <a:ext uri="{FF2B5EF4-FFF2-40B4-BE49-F238E27FC236}">
                  <a16:creationId xmlns:a16="http://schemas.microsoft.com/office/drawing/2014/main" id="{43F810D1-1A2D-8AB6-F121-4FB36B1ABD20}"/>
                </a:ext>
              </a:extLst>
            </p:cNvPr>
            <p:cNvCxnSpPr>
              <a:cxnSpLocks/>
            </p:cNvCxnSpPr>
            <p:nvPr/>
          </p:nvCxnSpPr>
          <p:spPr>
            <a:xfrm>
              <a:off x="4664482" y="2637663"/>
              <a:ext cx="1095201" cy="696286"/>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pic>
        <p:nvPicPr>
          <p:cNvPr id="17" name="Picture 16">
            <a:extLst>
              <a:ext uri="{FF2B5EF4-FFF2-40B4-BE49-F238E27FC236}">
                <a16:creationId xmlns:a16="http://schemas.microsoft.com/office/drawing/2014/main" id="{BE555F5C-9815-4164-8E14-ED5AA2295E95}"/>
              </a:ext>
            </a:extLst>
          </p:cNvPr>
          <p:cNvPicPr>
            <a:picLocks noChangeAspect="1"/>
          </p:cNvPicPr>
          <p:nvPr/>
        </p:nvPicPr>
        <p:blipFill>
          <a:blip r:embed="rId5"/>
          <a:stretch>
            <a:fillRect/>
          </a:stretch>
        </p:blipFill>
        <p:spPr>
          <a:xfrm>
            <a:off x="11990415" y="902248"/>
            <a:ext cx="4931507" cy="1969055"/>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sp>
        <p:nvSpPr>
          <p:cNvPr id="20" name="TextBox 19">
            <a:extLst>
              <a:ext uri="{FF2B5EF4-FFF2-40B4-BE49-F238E27FC236}">
                <a16:creationId xmlns:a16="http://schemas.microsoft.com/office/drawing/2014/main" id="{EE8147AB-AA81-A07E-40A2-3F3A344A3AF9}"/>
              </a:ext>
            </a:extLst>
          </p:cNvPr>
          <p:cNvSpPr txBox="1"/>
          <p:nvPr/>
        </p:nvSpPr>
        <p:spPr>
          <a:xfrm>
            <a:off x="12650955" y="1232059"/>
            <a:ext cx="3610426" cy="523220"/>
          </a:xfrm>
          <a:prstGeom prst="rect">
            <a:avLst/>
          </a:prstGeom>
          <a:solidFill>
            <a:schemeClr val="accent1">
              <a:lumMod val="75000"/>
            </a:schemeClr>
          </a:solidFill>
        </p:spPr>
        <p:txBody>
          <a:bodyPr wrap="square" rtlCol="0">
            <a:spAutoFit/>
          </a:bodyPr>
          <a:lstStyle/>
          <a:p>
            <a:r>
              <a:rPr lang="en-US" sz="2800" b="1" dirty="0">
                <a:solidFill>
                  <a:schemeClr val="bg1"/>
                </a:solidFill>
              </a:rPr>
              <a:t>Export to PDF</a:t>
            </a:r>
          </a:p>
        </p:txBody>
      </p:sp>
    </p:spTree>
    <p:extLst>
      <p:ext uri="{BB962C8B-B14F-4D97-AF65-F5344CB8AC3E}">
        <p14:creationId xmlns:p14="http://schemas.microsoft.com/office/powerpoint/2010/main" val="3367136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1000" fill="hold"/>
                                        <p:tgtEl>
                                          <p:spTgt spid="20"/>
                                        </p:tgtEl>
                                        <p:attrNameLst>
                                          <p:attrName>ppt_w</p:attrName>
                                        </p:attrNameLst>
                                      </p:cBhvr>
                                      <p:tavLst>
                                        <p:tav tm="0">
                                          <p:val>
                                            <p:fltVal val="0"/>
                                          </p:val>
                                        </p:tav>
                                        <p:tav tm="100000">
                                          <p:val>
                                            <p:strVal val="#ppt_w"/>
                                          </p:val>
                                        </p:tav>
                                      </p:tavLst>
                                    </p:anim>
                                    <p:anim calcmode="lin" valueType="num">
                                      <p:cBhvr>
                                        <p:cTn id="12" dur="1000" fill="hold"/>
                                        <p:tgtEl>
                                          <p:spTgt spid="20"/>
                                        </p:tgtEl>
                                        <p:attrNameLst>
                                          <p:attrName>ppt_h</p:attrName>
                                        </p:attrNameLst>
                                      </p:cBhvr>
                                      <p:tavLst>
                                        <p:tav tm="0">
                                          <p:val>
                                            <p:fltVal val="0"/>
                                          </p:val>
                                        </p:tav>
                                        <p:tav tm="100000">
                                          <p:val>
                                            <p:strVal val="#ppt_h"/>
                                          </p:val>
                                        </p:tav>
                                      </p:tavLst>
                                    </p:anim>
                                    <p:animEffect transition="in" filter="fade">
                                      <p:cBhvr>
                                        <p:cTn id="13" dur="1000"/>
                                        <p:tgtEl>
                                          <p:spTgt spid="20"/>
                                        </p:tgtEl>
                                      </p:cBhvr>
                                    </p:animEffect>
                                  </p:childTnLst>
                                </p:cTn>
                              </p:par>
                            </p:childTnLst>
                          </p:cTn>
                        </p:par>
                        <p:par>
                          <p:cTn id="14" fill="hold">
                            <p:stCondLst>
                              <p:cond delay="2000"/>
                            </p:stCondLst>
                            <p:childTnLst>
                              <p:par>
                                <p:cTn id="15" presetID="22" presetClass="entr" presetSubtype="1"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up)">
                                      <p:cBhvr>
                                        <p:cTn id="1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D3AFF01-CBA6-28C0-7173-1E533DCF7435}"/>
              </a:ext>
            </a:extLst>
          </p:cNvPr>
          <p:cNvGrpSpPr/>
          <p:nvPr/>
        </p:nvGrpSpPr>
        <p:grpSpPr>
          <a:xfrm>
            <a:off x="692473" y="303391"/>
            <a:ext cx="16264032" cy="9146818"/>
            <a:chOff x="59907" y="349377"/>
            <a:chExt cx="9144000" cy="4841959"/>
          </a:xfrm>
        </p:grpSpPr>
        <p:pic>
          <p:nvPicPr>
            <p:cNvPr id="4" name="Picture 3">
              <a:extLst>
                <a:ext uri="{FF2B5EF4-FFF2-40B4-BE49-F238E27FC236}">
                  <a16:creationId xmlns:a16="http://schemas.microsoft.com/office/drawing/2014/main" id="{4105ABC1-ACD7-407D-ADEC-19AEB5BD3A01}"/>
                </a:ext>
              </a:extLst>
            </p:cNvPr>
            <p:cNvPicPr>
              <a:picLocks noChangeAspect="1"/>
            </p:cNvPicPr>
            <p:nvPr/>
          </p:nvPicPr>
          <p:blipFill>
            <a:blip r:embed="rId4"/>
            <a:stretch>
              <a:fillRect/>
            </a:stretch>
          </p:blipFill>
          <p:spPr>
            <a:xfrm>
              <a:off x="59907" y="349377"/>
              <a:ext cx="9144000" cy="4588765"/>
            </a:xfrm>
            <a:prstGeom prst="rect">
              <a:avLst/>
            </a:prstGeom>
          </p:spPr>
        </p:pic>
        <p:pic>
          <p:nvPicPr>
            <p:cNvPr id="10" name="Picture 9">
              <a:extLst>
                <a:ext uri="{FF2B5EF4-FFF2-40B4-BE49-F238E27FC236}">
                  <a16:creationId xmlns:a16="http://schemas.microsoft.com/office/drawing/2014/main" id="{08E1628C-E957-44E9-9551-DF11CB54AE5D}"/>
                </a:ext>
              </a:extLst>
            </p:cNvPr>
            <p:cNvPicPr>
              <a:picLocks noChangeAspect="1"/>
            </p:cNvPicPr>
            <p:nvPr/>
          </p:nvPicPr>
          <p:blipFill>
            <a:blip r:embed="rId5"/>
            <a:stretch>
              <a:fillRect/>
            </a:stretch>
          </p:blipFill>
          <p:spPr>
            <a:xfrm>
              <a:off x="3519317" y="602570"/>
              <a:ext cx="3744783" cy="4588766"/>
            </a:xfrm>
            <a:prstGeom prst="rect">
              <a:avLst/>
            </a:prstGeom>
          </p:spPr>
        </p:pic>
      </p:grpSp>
      <p:pic>
        <p:nvPicPr>
          <p:cNvPr id="6" name="Picture 5">
            <a:extLst>
              <a:ext uri="{FF2B5EF4-FFF2-40B4-BE49-F238E27FC236}">
                <a16:creationId xmlns:a16="http://schemas.microsoft.com/office/drawing/2014/main" id="{6DE3E658-31A1-7362-296B-2AFAD940168B}"/>
              </a:ext>
            </a:extLst>
          </p:cNvPr>
          <p:cNvPicPr>
            <a:picLocks noChangeAspect="1"/>
          </p:cNvPicPr>
          <p:nvPr/>
        </p:nvPicPr>
        <p:blipFill>
          <a:blip r:embed="rId6"/>
          <a:stretch>
            <a:fillRect/>
          </a:stretch>
        </p:blipFill>
        <p:spPr>
          <a:xfrm>
            <a:off x="11807687" y="391309"/>
            <a:ext cx="5148818" cy="780763"/>
          </a:xfrm>
          <a:prstGeom prst="rect">
            <a:avLst/>
          </a:prstGeom>
          <a:effectLst>
            <a:glow rad="228600">
              <a:schemeClr val="accent5">
                <a:satMod val="175000"/>
                <a:alpha val="40000"/>
              </a:schemeClr>
            </a:glow>
          </a:effectLst>
        </p:spPr>
      </p:pic>
      <p:sp>
        <p:nvSpPr>
          <p:cNvPr id="5" name="Arrow: Right 4">
            <a:extLst>
              <a:ext uri="{FF2B5EF4-FFF2-40B4-BE49-F238E27FC236}">
                <a16:creationId xmlns:a16="http://schemas.microsoft.com/office/drawing/2014/main" id="{1892F8CE-67B3-A402-EE81-613823DBEDE0}"/>
              </a:ext>
            </a:extLst>
          </p:cNvPr>
          <p:cNvSpPr/>
          <p:nvPr/>
        </p:nvSpPr>
        <p:spPr>
          <a:xfrm>
            <a:off x="12230377" y="463335"/>
            <a:ext cx="845854" cy="636710"/>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spTree>
    <p:custDataLst>
      <p:tags r:id="rId1"/>
    </p:custDataLst>
    <p:extLst>
      <p:ext uri="{BB962C8B-B14F-4D97-AF65-F5344CB8AC3E}">
        <p14:creationId xmlns:p14="http://schemas.microsoft.com/office/powerpoint/2010/main" val="315916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 fill="hold"/>
                                        <p:tgtEl>
                                          <p:spTgt spid="6"/>
                                        </p:tgtEl>
                                        <p:attrNameLst>
                                          <p:attrName>ppt_w</p:attrName>
                                        </p:attrNameLst>
                                      </p:cBhvr>
                                      <p:tavLst>
                                        <p:tav tm="0">
                                          <p:val>
                                            <p:fltVal val="0"/>
                                          </p:val>
                                        </p:tav>
                                        <p:tav tm="100000">
                                          <p:val>
                                            <p:strVal val="#ppt_w"/>
                                          </p:val>
                                        </p:tav>
                                      </p:tavLst>
                                    </p:anim>
                                    <p:anim calcmode="lin" valueType="num">
                                      <p:cBhvr>
                                        <p:cTn id="8" dur="10" fill="hold"/>
                                        <p:tgtEl>
                                          <p:spTgt spid="6"/>
                                        </p:tgtEl>
                                        <p:attrNameLst>
                                          <p:attrName>ppt_h</p:attrName>
                                        </p:attrNameLst>
                                      </p:cBhvr>
                                      <p:tavLst>
                                        <p:tav tm="0">
                                          <p:val>
                                            <p:fltVal val="0"/>
                                          </p:val>
                                        </p:tav>
                                        <p:tav tm="100000">
                                          <p:val>
                                            <p:strVal val="#ppt_h"/>
                                          </p:val>
                                        </p:tav>
                                      </p:tavLst>
                                    </p:anim>
                                    <p:animEffect transition="in" filter="fade">
                                      <p:cBhvr>
                                        <p:cTn id="9" dur="10"/>
                                        <p:tgtEl>
                                          <p:spTgt spid="6"/>
                                        </p:tgtEl>
                                      </p:cBhvr>
                                    </p:animEffect>
                                  </p:childTnLst>
                                </p:cTn>
                              </p:par>
                            </p:childTnLst>
                          </p:cTn>
                        </p:par>
                        <p:par>
                          <p:cTn id="10" fill="hold">
                            <p:stCondLst>
                              <p:cond delay="10"/>
                            </p:stCondLst>
                            <p:childTnLst>
                              <p:par>
                                <p:cTn id="11" presetID="22" presetClass="entr" presetSubtype="1"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38340-402B-5D15-ED50-C79F8750398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B02EADC-B9AB-2634-5A27-43FCE28DBC92}"/>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5F5ECF90-1A9A-56C0-E0D8-92DAF96D1B33}"/>
              </a:ext>
            </a:extLst>
          </p:cNvPr>
          <p:cNvPicPr>
            <a:picLocks noChangeAspect="1"/>
          </p:cNvPicPr>
          <p:nvPr/>
        </p:nvPicPr>
        <p:blipFill>
          <a:blip r:embed="rId5"/>
          <a:stretch>
            <a:fillRect/>
          </a:stretch>
        </p:blipFill>
        <p:spPr>
          <a:xfrm>
            <a:off x="5008772" y="161925"/>
            <a:ext cx="3857625" cy="571500"/>
          </a:xfrm>
          <a:prstGeom prst="rect">
            <a:avLst/>
          </a:prstGeom>
        </p:spPr>
      </p:pic>
      <p:sp>
        <p:nvSpPr>
          <p:cNvPr id="6" name="Rectangle: Rounded Corners 5">
            <a:extLst>
              <a:ext uri="{FF2B5EF4-FFF2-40B4-BE49-F238E27FC236}">
                <a16:creationId xmlns:a16="http://schemas.microsoft.com/office/drawing/2014/main" id="{091CAA22-E602-6DA3-4527-00DFF4FDCF66}"/>
              </a:ext>
            </a:extLst>
          </p:cNvPr>
          <p:cNvSpPr/>
          <p:nvPr/>
        </p:nvSpPr>
        <p:spPr>
          <a:xfrm>
            <a:off x="5004532" y="6028838"/>
            <a:ext cx="5872015" cy="355920"/>
          </a:xfrm>
          <a:prstGeom prst="roundRect">
            <a:avLst/>
          </a:prstGeom>
          <a:noFill/>
          <a:ln w="285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4" name="Picture 3">
            <a:extLst>
              <a:ext uri="{FF2B5EF4-FFF2-40B4-BE49-F238E27FC236}">
                <a16:creationId xmlns:a16="http://schemas.microsoft.com/office/drawing/2014/main" id="{4B9DEA97-E1BE-BA91-E3BC-0CBAA68ACA75}"/>
              </a:ext>
            </a:extLst>
          </p:cNvPr>
          <p:cNvPicPr>
            <a:picLocks noChangeAspect="1"/>
          </p:cNvPicPr>
          <p:nvPr/>
        </p:nvPicPr>
        <p:blipFill>
          <a:blip r:embed="rId6"/>
          <a:stretch>
            <a:fillRect/>
          </a:stretch>
        </p:blipFill>
        <p:spPr>
          <a:xfrm>
            <a:off x="4826731" y="1579007"/>
            <a:ext cx="6908069" cy="8082721"/>
          </a:xfrm>
          <a:prstGeom prst="rect">
            <a:avLst/>
          </a:prstGeom>
        </p:spPr>
      </p:pic>
      <p:pic>
        <p:nvPicPr>
          <p:cNvPr id="8" name="Picture 7">
            <a:extLst>
              <a:ext uri="{FF2B5EF4-FFF2-40B4-BE49-F238E27FC236}">
                <a16:creationId xmlns:a16="http://schemas.microsoft.com/office/drawing/2014/main" id="{DB21CAE4-5F77-EEC4-4DF2-FD746E6AD94A}"/>
              </a:ext>
            </a:extLst>
          </p:cNvPr>
          <p:cNvPicPr>
            <a:picLocks noChangeAspect="1"/>
          </p:cNvPicPr>
          <p:nvPr/>
        </p:nvPicPr>
        <p:blipFill>
          <a:blip r:embed="rId7"/>
          <a:stretch>
            <a:fillRect/>
          </a:stretch>
        </p:blipFill>
        <p:spPr>
          <a:xfrm>
            <a:off x="4787096" y="802699"/>
            <a:ext cx="8582537" cy="8631191"/>
          </a:xfrm>
          <a:prstGeom prst="rect">
            <a:avLst/>
          </a:prstGeom>
        </p:spPr>
      </p:pic>
      <p:pic>
        <p:nvPicPr>
          <p:cNvPr id="7" name="Picture 6">
            <a:extLst>
              <a:ext uri="{FF2B5EF4-FFF2-40B4-BE49-F238E27FC236}">
                <a16:creationId xmlns:a16="http://schemas.microsoft.com/office/drawing/2014/main" id="{30955713-6B72-978D-124D-FB06F778AAED}"/>
              </a:ext>
            </a:extLst>
          </p:cNvPr>
          <p:cNvPicPr>
            <a:picLocks noChangeAspect="1"/>
          </p:cNvPicPr>
          <p:nvPr/>
        </p:nvPicPr>
        <p:blipFill>
          <a:blip r:embed="rId8"/>
          <a:stretch>
            <a:fillRect/>
          </a:stretch>
        </p:blipFill>
        <p:spPr>
          <a:xfrm>
            <a:off x="1712804" y="522174"/>
            <a:ext cx="3136064" cy="7988811"/>
          </a:xfrm>
          <a:prstGeom prst="rect">
            <a:avLst/>
          </a:prstGeom>
        </p:spPr>
      </p:pic>
      <p:pic>
        <p:nvPicPr>
          <p:cNvPr id="10" name="Picture 9">
            <a:extLst>
              <a:ext uri="{FF2B5EF4-FFF2-40B4-BE49-F238E27FC236}">
                <a16:creationId xmlns:a16="http://schemas.microsoft.com/office/drawing/2014/main" id="{7C87BD2C-399E-8A60-74E6-563A024DE636}"/>
              </a:ext>
            </a:extLst>
          </p:cNvPr>
          <p:cNvPicPr>
            <a:picLocks noChangeAspect="1"/>
          </p:cNvPicPr>
          <p:nvPr/>
        </p:nvPicPr>
        <p:blipFill>
          <a:blip r:embed="rId9"/>
          <a:stretch>
            <a:fillRect/>
          </a:stretch>
        </p:blipFill>
        <p:spPr>
          <a:xfrm>
            <a:off x="5115405" y="3153200"/>
            <a:ext cx="7501984" cy="4263073"/>
          </a:xfrm>
          <a:prstGeom prst="rect">
            <a:avLst/>
          </a:prstGeom>
          <a:effectLst>
            <a:glow rad="101600">
              <a:srgbClr val="92D050">
                <a:alpha val="60000"/>
              </a:srgbClr>
            </a:glow>
          </a:effectLst>
        </p:spPr>
      </p:pic>
      <p:sp>
        <p:nvSpPr>
          <p:cNvPr id="11" name="Arrow: Right 10">
            <a:extLst>
              <a:ext uri="{FF2B5EF4-FFF2-40B4-BE49-F238E27FC236}">
                <a16:creationId xmlns:a16="http://schemas.microsoft.com/office/drawing/2014/main" id="{056DEA2D-D602-DE78-1B60-CD1ECA93B364}"/>
              </a:ext>
            </a:extLst>
          </p:cNvPr>
          <p:cNvSpPr/>
          <p:nvPr/>
        </p:nvSpPr>
        <p:spPr>
          <a:xfrm>
            <a:off x="4216733" y="3556055"/>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641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000" fill="hold"/>
                                        <p:tgtEl>
                                          <p:spTgt spid="11"/>
                                        </p:tgtEl>
                                        <p:attrNameLst>
                                          <p:attrName>ppt_x</p:attrName>
                                        </p:attrNameLst>
                                      </p:cBhvr>
                                      <p:tavLst>
                                        <p:tav tm="0">
                                          <p:val>
                                            <p:strVal val="0-#ppt_w/2"/>
                                          </p:val>
                                        </p:tav>
                                        <p:tav tm="100000">
                                          <p:val>
                                            <p:strVal val="#ppt_x"/>
                                          </p:val>
                                        </p:tav>
                                      </p:tavLst>
                                    </p:anim>
                                    <p:anim calcmode="lin" valueType="num">
                                      <p:cBhvr additive="base">
                                        <p:cTn id="14"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AE463-1540-994C-36EF-E721A9F0393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F8CF542-7C06-5EEB-0CBD-11696C767D05}"/>
              </a:ext>
            </a:extLst>
          </p:cNvPr>
          <p:cNvSpPr>
            <a:spLocks noGrp="1"/>
          </p:cNvSpPr>
          <p:nvPr>
            <p:ph type="body" sz="quarter" idx="10"/>
          </p:nvPr>
        </p:nvSpPr>
        <p:spPr>
          <a:xfrm>
            <a:off x="-155092" y="133901"/>
            <a:ext cx="5813770" cy="1164811"/>
          </a:xfrm>
          <a:solidFill>
            <a:schemeClr val="bg1"/>
          </a:solidFill>
        </p:spPr>
        <p:txBody>
          <a:bodyPr>
            <a:normAutofit/>
          </a:bodyPr>
          <a:lstStyle/>
          <a:p>
            <a:r>
              <a:rPr lang="en-US" dirty="0"/>
              <a:t>RENEWAL LETTERS</a:t>
            </a:r>
          </a:p>
        </p:txBody>
      </p:sp>
      <p:pic>
        <p:nvPicPr>
          <p:cNvPr id="3" name="Picture 2">
            <a:extLst>
              <a:ext uri="{FF2B5EF4-FFF2-40B4-BE49-F238E27FC236}">
                <a16:creationId xmlns:a16="http://schemas.microsoft.com/office/drawing/2014/main" id="{519981BE-ADB4-9C28-4A3E-1444F6A3DA55}"/>
              </a:ext>
            </a:extLst>
          </p:cNvPr>
          <p:cNvPicPr>
            <a:picLocks noChangeAspect="1"/>
          </p:cNvPicPr>
          <p:nvPr/>
        </p:nvPicPr>
        <p:blipFill>
          <a:blip r:embed="rId3"/>
          <a:stretch>
            <a:fillRect/>
          </a:stretch>
        </p:blipFill>
        <p:spPr>
          <a:xfrm>
            <a:off x="481012" y="269589"/>
            <a:ext cx="16442711" cy="4063872"/>
          </a:xfrm>
          <a:prstGeom prst="rect">
            <a:avLst/>
          </a:prstGeom>
        </p:spPr>
      </p:pic>
      <p:sp>
        <p:nvSpPr>
          <p:cNvPr id="22" name="TextBox 21">
            <a:extLst>
              <a:ext uri="{FF2B5EF4-FFF2-40B4-BE49-F238E27FC236}">
                <a16:creationId xmlns:a16="http://schemas.microsoft.com/office/drawing/2014/main" id="{86927B07-75CC-3669-823C-A75C3ABCE921}"/>
              </a:ext>
            </a:extLst>
          </p:cNvPr>
          <p:cNvSpPr txBox="1"/>
          <p:nvPr/>
        </p:nvSpPr>
        <p:spPr>
          <a:xfrm>
            <a:off x="5799025" y="654602"/>
            <a:ext cx="10803979" cy="954107"/>
          </a:xfrm>
          <a:prstGeom prst="rect">
            <a:avLst/>
          </a:prstGeom>
          <a:solidFill>
            <a:schemeClr val="accent1">
              <a:lumMod val="75000"/>
            </a:schemeClr>
          </a:solidFill>
        </p:spPr>
        <p:txBody>
          <a:bodyPr wrap="square" rtlCol="0">
            <a:spAutoFit/>
          </a:bodyPr>
          <a:lstStyle/>
          <a:p>
            <a:r>
              <a:rPr lang="en-US" sz="2800" b="1" dirty="0">
                <a:solidFill>
                  <a:schemeClr val="bg1"/>
                </a:solidFill>
              </a:rPr>
              <a:t>Pre-written custom letter inviting expired members to renew.  Create labels for your letter using the same filter criteria.</a:t>
            </a:r>
          </a:p>
        </p:txBody>
      </p:sp>
      <p:sp>
        <p:nvSpPr>
          <p:cNvPr id="4" name="Rectangle: Rounded Corners 3">
            <a:extLst>
              <a:ext uri="{FF2B5EF4-FFF2-40B4-BE49-F238E27FC236}">
                <a16:creationId xmlns:a16="http://schemas.microsoft.com/office/drawing/2014/main" id="{0F67FABD-F841-24AD-7133-FC3C0CAF3BA3}"/>
              </a:ext>
            </a:extLst>
          </p:cNvPr>
          <p:cNvSpPr/>
          <p:nvPr/>
        </p:nvSpPr>
        <p:spPr>
          <a:xfrm>
            <a:off x="126910" y="2839008"/>
            <a:ext cx="10130273" cy="1738000"/>
          </a:xfrm>
          <a:prstGeom prst="roundRect">
            <a:avLst/>
          </a:prstGeom>
          <a:noFill/>
          <a:ln w="28575">
            <a:solidFill>
              <a:schemeClr val="accent1"/>
            </a:solidFill>
          </a:ln>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73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E6706-AEF2-2DCB-D1A6-312BF1FF1D2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B619C15-EEB1-9E28-57ED-034EA24336D5}"/>
              </a:ext>
            </a:extLst>
          </p:cNvPr>
          <p:cNvSpPr>
            <a:spLocks noGrp="1"/>
          </p:cNvSpPr>
          <p:nvPr>
            <p:ph type="body" sz="quarter" idx="10"/>
          </p:nvPr>
        </p:nvSpPr>
        <p:spPr>
          <a:xfrm>
            <a:off x="-155092" y="133901"/>
            <a:ext cx="5813770" cy="1164811"/>
          </a:xfrm>
          <a:solidFill>
            <a:schemeClr val="bg1"/>
          </a:solidFill>
        </p:spPr>
        <p:txBody>
          <a:bodyPr>
            <a:normAutofit/>
          </a:bodyPr>
          <a:lstStyle/>
          <a:p>
            <a:r>
              <a:rPr lang="en-US" dirty="0"/>
              <a:t>RENEWAL LETTERS</a:t>
            </a:r>
          </a:p>
        </p:txBody>
      </p:sp>
      <p:pic>
        <p:nvPicPr>
          <p:cNvPr id="3" name="Picture 2">
            <a:extLst>
              <a:ext uri="{FF2B5EF4-FFF2-40B4-BE49-F238E27FC236}">
                <a16:creationId xmlns:a16="http://schemas.microsoft.com/office/drawing/2014/main" id="{CA39BE6A-C404-14BB-E6A0-C26FB996B09C}"/>
              </a:ext>
            </a:extLst>
          </p:cNvPr>
          <p:cNvPicPr>
            <a:picLocks noChangeAspect="1"/>
          </p:cNvPicPr>
          <p:nvPr/>
        </p:nvPicPr>
        <p:blipFill>
          <a:blip r:embed="rId3"/>
          <a:stretch>
            <a:fillRect/>
          </a:stretch>
        </p:blipFill>
        <p:spPr>
          <a:xfrm>
            <a:off x="481012" y="269589"/>
            <a:ext cx="16442711" cy="4063872"/>
          </a:xfrm>
          <a:prstGeom prst="rect">
            <a:avLst/>
          </a:prstGeom>
        </p:spPr>
      </p:pic>
      <p:sp>
        <p:nvSpPr>
          <p:cNvPr id="22" name="TextBox 21">
            <a:extLst>
              <a:ext uri="{FF2B5EF4-FFF2-40B4-BE49-F238E27FC236}">
                <a16:creationId xmlns:a16="http://schemas.microsoft.com/office/drawing/2014/main" id="{6E0E612F-C7C0-AFFC-B501-F70279E25549}"/>
              </a:ext>
            </a:extLst>
          </p:cNvPr>
          <p:cNvSpPr txBox="1"/>
          <p:nvPr/>
        </p:nvSpPr>
        <p:spPr>
          <a:xfrm>
            <a:off x="5799025" y="654602"/>
            <a:ext cx="10803979" cy="954107"/>
          </a:xfrm>
          <a:prstGeom prst="rect">
            <a:avLst/>
          </a:prstGeom>
          <a:solidFill>
            <a:schemeClr val="accent1">
              <a:lumMod val="75000"/>
            </a:schemeClr>
          </a:solidFill>
        </p:spPr>
        <p:txBody>
          <a:bodyPr wrap="square" rtlCol="0">
            <a:spAutoFit/>
          </a:bodyPr>
          <a:lstStyle/>
          <a:p>
            <a:r>
              <a:rPr lang="en-US" sz="2800" b="1" dirty="0">
                <a:solidFill>
                  <a:schemeClr val="bg1"/>
                </a:solidFill>
              </a:rPr>
              <a:t>Pre-written custom letter inviting expired members to renew.  Create labels for your letter using the same filter criteria.</a:t>
            </a:r>
          </a:p>
        </p:txBody>
      </p:sp>
      <p:sp>
        <p:nvSpPr>
          <p:cNvPr id="13" name="Oval 12">
            <a:extLst>
              <a:ext uri="{FF2B5EF4-FFF2-40B4-BE49-F238E27FC236}">
                <a16:creationId xmlns:a16="http://schemas.microsoft.com/office/drawing/2014/main" id="{BCA2EE00-5C96-4829-6628-2BDD20AE7346}"/>
              </a:ext>
            </a:extLst>
          </p:cNvPr>
          <p:cNvSpPr/>
          <p:nvPr/>
        </p:nvSpPr>
        <p:spPr>
          <a:xfrm>
            <a:off x="15176911" y="3251943"/>
            <a:ext cx="1746812" cy="106075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0B7ADCE-330A-9AE2-9060-3BDC0FD305FF}"/>
              </a:ext>
            </a:extLst>
          </p:cNvPr>
          <p:cNvPicPr>
            <a:picLocks noChangeAspect="1"/>
          </p:cNvPicPr>
          <p:nvPr/>
        </p:nvPicPr>
        <p:blipFill>
          <a:blip r:embed="rId4"/>
          <a:stretch>
            <a:fillRect/>
          </a:stretch>
        </p:blipFill>
        <p:spPr>
          <a:xfrm>
            <a:off x="11374750" y="3925657"/>
            <a:ext cx="2785541" cy="2458842"/>
          </a:xfrm>
          <a:prstGeom prst="rect">
            <a:avLst/>
          </a:prstGeom>
          <a:effectLst>
            <a:glow rad="228600">
              <a:schemeClr val="accent3">
                <a:satMod val="175000"/>
                <a:alpha val="40000"/>
              </a:schemeClr>
            </a:glow>
          </a:effectLst>
        </p:spPr>
      </p:pic>
      <p:pic>
        <p:nvPicPr>
          <p:cNvPr id="4" name="Picture 3">
            <a:extLst>
              <a:ext uri="{FF2B5EF4-FFF2-40B4-BE49-F238E27FC236}">
                <a16:creationId xmlns:a16="http://schemas.microsoft.com/office/drawing/2014/main" id="{3856869C-1D25-A84D-7D8A-35D3218F6CA8}"/>
              </a:ext>
            </a:extLst>
          </p:cNvPr>
          <p:cNvPicPr>
            <a:picLocks noChangeAspect="1"/>
          </p:cNvPicPr>
          <p:nvPr/>
        </p:nvPicPr>
        <p:blipFill>
          <a:blip r:embed="rId5"/>
          <a:stretch>
            <a:fillRect/>
          </a:stretch>
        </p:blipFill>
        <p:spPr>
          <a:xfrm>
            <a:off x="6982130" y="3539525"/>
            <a:ext cx="3376001" cy="1859248"/>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1974556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1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76D203A1-26EC-1DED-B189-44EC4B4B425A}"/>
              </a:ext>
            </a:extLst>
          </p:cNvPr>
          <p:cNvGrpSpPr/>
          <p:nvPr/>
        </p:nvGrpSpPr>
        <p:grpSpPr>
          <a:xfrm>
            <a:off x="1049051" y="92229"/>
            <a:ext cx="15303796" cy="9345513"/>
            <a:chOff x="1049051" y="92229"/>
            <a:chExt cx="15303796" cy="9345513"/>
          </a:xfrm>
        </p:grpSpPr>
        <p:pic>
          <p:nvPicPr>
            <p:cNvPr id="10" name="Picture 9">
              <a:extLst>
                <a:ext uri="{FF2B5EF4-FFF2-40B4-BE49-F238E27FC236}">
                  <a16:creationId xmlns:a16="http://schemas.microsoft.com/office/drawing/2014/main" id="{49B09485-912B-54C6-84A8-65BF1E5DB3FC}"/>
                </a:ext>
              </a:extLst>
            </p:cNvPr>
            <p:cNvPicPr>
              <a:picLocks noChangeAspect="1"/>
            </p:cNvPicPr>
            <p:nvPr/>
          </p:nvPicPr>
          <p:blipFill>
            <a:blip r:embed="rId4"/>
            <a:stretch>
              <a:fillRect/>
            </a:stretch>
          </p:blipFill>
          <p:spPr>
            <a:xfrm>
              <a:off x="1049051" y="92229"/>
              <a:ext cx="15242160" cy="4263803"/>
            </a:xfrm>
            <a:prstGeom prst="rect">
              <a:avLst/>
            </a:prstGeom>
          </p:spPr>
        </p:pic>
        <p:grpSp>
          <p:nvGrpSpPr>
            <p:cNvPr id="8" name="Group 7">
              <a:extLst>
                <a:ext uri="{FF2B5EF4-FFF2-40B4-BE49-F238E27FC236}">
                  <a16:creationId xmlns:a16="http://schemas.microsoft.com/office/drawing/2014/main" id="{91CD22E7-6DF5-9DE7-CA15-FFBAC54F4AA2}"/>
                </a:ext>
              </a:extLst>
            </p:cNvPr>
            <p:cNvGrpSpPr/>
            <p:nvPr/>
          </p:nvGrpSpPr>
          <p:grpSpPr>
            <a:xfrm>
              <a:off x="1373175" y="3784522"/>
              <a:ext cx="14979672" cy="5653220"/>
              <a:chOff x="1738259" y="3815280"/>
              <a:chExt cx="14249502" cy="5297341"/>
            </a:xfrm>
          </p:grpSpPr>
          <p:pic>
            <p:nvPicPr>
              <p:cNvPr id="12" name="Picture 11">
                <a:extLst>
                  <a:ext uri="{FF2B5EF4-FFF2-40B4-BE49-F238E27FC236}">
                    <a16:creationId xmlns:a16="http://schemas.microsoft.com/office/drawing/2014/main" id="{958BD26E-41A7-86CC-CC39-7FC72A861B54}"/>
                  </a:ext>
                </a:extLst>
              </p:cNvPr>
              <p:cNvPicPr>
                <a:picLocks noChangeAspect="1"/>
              </p:cNvPicPr>
              <p:nvPr/>
            </p:nvPicPr>
            <p:blipFill>
              <a:blip r:embed="rId5"/>
              <a:stretch>
                <a:fillRect/>
              </a:stretch>
            </p:blipFill>
            <p:spPr>
              <a:xfrm>
                <a:off x="1738259" y="3815280"/>
                <a:ext cx="14249502" cy="5297341"/>
              </a:xfrm>
              <a:prstGeom prst="rect">
                <a:avLst/>
              </a:prstGeom>
            </p:spPr>
          </p:pic>
          <p:sp>
            <p:nvSpPr>
              <p:cNvPr id="7" name="TextBox 6">
                <a:extLst>
                  <a:ext uri="{FF2B5EF4-FFF2-40B4-BE49-F238E27FC236}">
                    <a16:creationId xmlns:a16="http://schemas.microsoft.com/office/drawing/2014/main" id="{BB79F74A-6AA3-1F4C-8524-3CFA1C6F58C4}"/>
                  </a:ext>
                </a:extLst>
              </p:cNvPr>
              <p:cNvSpPr txBox="1"/>
              <p:nvPr/>
            </p:nvSpPr>
            <p:spPr>
              <a:xfrm>
                <a:off x="6717065" y="5933535"/>
                <a:ext cx="4291890" cy="954107"/>
              </a:xfrm>
              <a:prstGeom prst="rect">
                <a:avLst/>
              </a:prstGeom>
              <a:solidFill>
                <a:schemeClr val="bg1"/>
              </a:solidFill>
              <a:ln>
                <a:solidFill>
                  <a:schemeClr val="bg1"/>
                </a:solidFill>
              </a:ln>
            </p:spPr>
            <p:txBody>
              <a:bodyPr wrap="square" rtlCol="0">
                <a:spAutoFit/>
              </a:bodyPr>
              <a:lstStyle/>
              <a:p>
                <a:r>
                  <a:rPr lang="en-US" sz="2800" b="1" dirty="0"/>
                  <a:t>Sarah Example</a:t>
                </a:r>
              </a:p>
              <a:p>
                <a:r>
                  <a:rPr lang="en-US" sz="2800" b="1" dirty="0"/>
                  <a:t>We want you back!</a:t>
                </a:r>
              </a:p>
            </p:txBody>
          </p:sp>
          <p:sp>
            <p:nvSpPr>
              <p:cNvPr id="13" name="TextBox 12">
                <a:extLst>
                  <a:ext uri="{FF2B5EF4-FFF2-40B4-BE49-F238E27FC236}">
                    <a16:creationId xmlns:a16="http://schemas.microsoft.com/office/drawing/2014/main" id="{E9DEBD64-F529-0088-BDA9-AE290CF8B1A3}"/>
                  </a:ext>
                </a:extLst>
              </p:cNvPr>
              <p:cNvSpPr txBox="1"/>
              <p:nvPr/>
            </p:nvSpPr>
            <p:spPr>
              <a:xfrm>
                <a:off x="1909100" y="7200675"/>
                <a:ext cx="3336758" cy="369332"/>
              </a:xfrm>
              <a:prstGeom prst="rect">
                <a:avLst/>
              </a:prstGeom>
              <a:solidFill>
                <a:schemeClr val="bg1"/>
              </a:solidFill>
              <a:ln>
                <a:solidFill>
                  <a:schemeClr val="bg1"/>
                </a:solidFill>
              </a:ln>
            </p:spPr>
            <p:txBody>
              <a:bodyPr wrap="square" rtlCol="0">
                <a:spAutoFit/>
              </a:bodyPr>
              <a:lstStyle/>
              <a:p>
                <a:pPr algn="l"/>
                <a:r>
                  <a:rPr lang="en-US" sz="1800" dirty="0">
                    <a:solidFill>
                      <a:schemeClr val="tx1"/>
                    </a:solidFill>
                  </a:rPr>
                  <a:t>Dear Sarah Example,</a:t>
                </a:r>
              </a:p>
            </p:txBody>
          </p:sp>
        </p:grpSp>
      </p:grpSp>
      <p:grpSp>
        <p:nvGrpSpPr>
          <p:cNvPr id="2" name="Group 1">
            <a:extLst>
              <a:ext uri="{FF2B5EF4-FFF2-40B4-BE49-F238E27FC236}">
                <a16:creationId xmlns:a16="http://schemas.microsoft.com/office/drawing/2014/main" id="{2FD6CBB0-720E-FD5C-FF83-BD8E65D86E11}"/>
              </a:ext>
            </a:extLst>
          </p:cNvPr>
          <p:cNvGrpSpPr/>
          <p:nvPr/>
        </p:nvGrpSpPr>
        <p:grpSpPr>
          <a:xfrm>
            <a:off x="7601182" y="3836573"/>
            <a:ext cx="4251386" cy="4211752"/>
            <a:chOff x="3356098" y="1653865"/>
            <a:chExt cx="4363286" cy="4310032"/>
          </a:xfrm>
          <a:effectLst>
            <a:glow rad="228600">
              <a:schemeClr val="accent3">
                <a:satMod val="175000"/>
                <a:alpha val="40000"/>
              </a:schemeClr>
            </a:glow>
          </a:effectLst>
        </p:grpSpPr>
        <p:sp>
          <p:nvSpPr>
            <p:cNvPr id="3" name="Oval 2">
              <a:extLst>
                <a:ext uri="{FF2B5EF4-FFF2-40B4-BE49-F238E27FC236}">
                  <a16:creationId xmlns:a16="http://schemas.microsoft.com/office/drawing/2014/main" id="{61827636-7C70-4B24-8469-1D6AEB221313}"/>
                </a:ext>
              </a:extLst>
            </p:cNvPr>
            <p:cNvSpPr/>
            <p:nvPr/>
          </p:nvSpPr>
          <p:spPr>
            <a:xfrm>
              <a:off x="335609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4" name="Picture 3">
              <a:extLst>
                <a:ext uri="{FF2B5EF4-FFF2-40B4-BE49-F238E27FC236}">
                  <a16:creationId xmlns:a16="http://schemas.microsoft.com/office/drawing/2014/main" id="{3A857AF8-0DE9-E28B-CC95-A6AC9B59C80D}"/>
                </a:ext>
              </a:extLst>
            </p:cNvPr>
            <p:cNvPicPr>
              <a:picLocks noChangeAspect="1"/>
            </p:cNvPicPr>
            <p:nvPr/>
          </p:nvPicPr>
          <p:blipFill>
            <a:blip r:embed="rId6"/>
            <a:stretch>
              <a:fillRect/>
            </a:stretch>
          </p:blipFill>
          <p:spPr>
            <a:xfrm>
              <a:off x="5662027" y="1653865"/>
              <a:ext cx="2057357" cy="4310032"/>
            </a:xfrm>
            <a:prstGeom prst="rect">
              <a:avLst/>
            </a:prstGeom>
          </p:spPr>
        </p:pic>
        <p:cxnSp>
          <p:nvCxnSpPr>
            <p:cNvPr id="5" name="Straight Arrow Connector 4">
              <a:extLst>
                <a:ext uri="{FF2B5EF4-FFF2-40B4-BE49-F238E27FC236}">
                  <a16:creationId xmlns:a16="http://schemas.microsoft.com/office/drawing/2014/main" id="{41C1E54C-227C-AA81-5B8E-3A118A27A8B1}"/>
                </a:ext>
              </a:extLst>
            </p:cNvPr>
            <p:cNvCxnSpPr>
              <a:cxnSpLocks/>
            </p:cNvCxnSpPr>
            <p:nvPr/>
          </p:nvCxnSpPr>
          <p:spPr>
            <a:xfrm>
              <a:off x="4654209" y="2603891"/>
              <a:ext cx="1095201" cy="696286"/>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Tree>
    <p:custDataLst>
      <p:tags r:id="rId1"/>
    </p:custDataLst>
    <p:extLst>
      <p:ext uri="{BB962C8B-B14F-4D97-AF65-F5344CB8AC3E}">
        <p14:creationId xmlns:p14="http://schemas.microsoft.com/office/powerpoint/2010/main" val="405192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C8E55C-AF18-FAC3-FBF5-4A74DE069004}"/>
              </a:ext>
            </a:extLst>
          </p:cNvPr>
          <p:cNvPicPr>
            <a:picLocks noChangeAspect="1"/>
          </p:cNvPicPr>
          <p:nvPr/>
        </p:nvPicPr>
        <p:blipFill>
          <a:blip r:embed="rId4"/>
          <a:stretch>
            <a:fillRect/>
          </a:stretch>
        </p:blipFill>
        <p:spPr>
          <a:xfrm>
            <a:off x="3207028" y="-114899"/>
            <a:ext cx="10716812" cy="12909588"/>
          </a:xfrm>
          <a:prstGeom prst="rect">
            <a:avLst/>
          </a:prstGeom>
        </p:spPr>
      </p:pic>
      <p:pic>
        <p:nvPicPr>
          <p:cNvPr id="13" name="Picture 12">
            <a:extLst>
              <a:ext uri="{FF2B5EF4-FFF2-40B4-BE49-F238E27FC236}">
                <a16:creationId xmlns:a16="http://schemas.microsoft.com/office/drawing/2014/main" id="{DDBD7F22-0816-61F3-C160-346E699F43C6}"/>
              </a:ext>
            </a:extLst>
          </p:cNvPr>
          <p:cNvPicPr>
            <a:picLocks noChangeAspect="1"/>
          </p:cNvPicPr>
          <p:nvPr/>
        </p:nvPicPr>
        <p:blipFill>
          <a:blip r:embed="rId5"/>
          <a:stretch>
            <a:fillRect/>
          </a:stretch>
        </p:blipFill>
        <p:spPr>
          <a:xfrm>
            <a:off x="894151" y="3909392"/>
            <a:ext cx="15551960" cy="4982817"/>
          </a:xfrm>
          <a:prstGeom prst="rect">
            <a:avLst/>
          </a:prstGeom>
          <a:effectLst>
            <a:glow rad="228600">
              <a:schemeClr val="accent3">
                <a:satMod val="175000"/>
                <a:alpha val="40000"/>
              </a:schemeClr>
            </a:glow>
          </a:effectLst>
        </p:spPr>
      </p:pic>
    </p:spTree>
    <p:custDataLst>
      <p:tags r:id="rId1"/>
    </p:custDataLst>
    <p:extLst>
      <p:ext uri="{BB962C8B-B14F-4D97-AF65-F5344CB8AC3E}">
        <p14:creationId xmlns:p14="http://schemas.microsoft.com/office/powerpoint/2010/main" val="3528658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Effect transition="in" filter="fade">
                                      <p:cBhvr>
                                        <p:cTn id="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6426C-F68E-5128-8BE0-A719BE9D94C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31D41A7-82F0-717A-C4DB-72746C7316C2}"/>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A6C95C00-3A71-DACC-25B0-C338F59445C5}"/>
              </a:ext>
            </a:extLst>
          </p:cNvPr>
          <p:cNvPicPr>
            <a:picLocks noChangeAspect="1"/>
          </p:cNvPicPr>
          <p:nvPr/>
        </p:nvPicPr>
        <p:blipFill>
          <a:blip r:embed="rId5"/>
          <a:stretch>
            <a:fillRect/>
          </a:stretch>
        </p:blipFill>
        <p:spPr>
          <a:xfrm>
            <a:off x="5008772" y="161925"/>
            <a:ext cx="3857625" cy="571500"/>
          </a:xfrm>
          <a:prstGeom prst="rect">
            <a:avLst/>
          </a:prstGeom>
        </p:spPr>
      </p:pic>
      <p:pic>
        <p:nvPicPr>
          <p:cNvPr id="9" name="Picture 8">
            <a:extLst>
              <a:ext uri="{FF2B5EF4-FFF2-40B4-BE49-F238E27FC236}">
                <a16:creationId xmlns:a16="http://schemas.microsoft.com/office/drawing/2014/main" id="{97639D36-D2EC-A9B0-D2FB-BF8134685EEA}"/>
              </a:ext>
            </a:extLst>
          </p:cNvPr>
          <p:cNvPicPr>
            <a:picLocks noChangeAspect="1"/>
          </p:cNvPicPr>
          <p:nvPr/>
        </p:nvPicPr>
        <p:blipFill>
          <a:blip r:embed="rId6"/>
          <a:stretch>
            <a:fillRect/>
          </a:stretch>
        </p:blipFill>
        <p:spPr>
          <a:xfrm>
            <a:off x="4787096" y="802699"/>
            <a:ext cx="8582537" cy="8631191"/>
          </a:xfrm>
          <a:prstGeom prst="rect">
            <a:avLst/>
          </a:prstGeom>
        </p:spPr>
      </p:pic>
      <p:pic>
        <p:nvPicPr>
          <p:cNvPr id="7" name="Picture 6">
            <a:extLst>
              <a:ext uri="{FF2B5EF4-FFF2-40B4-BE49-F238E27FC236}">
                <a16:creationId xmlns:a16="http://schemas.microsoft.com/office/drawing/2014/main" id="{FC886957-94FA-661D-B5FA-2D228FEC57C8}"/>
              </a:ext>
            </a:extLst>
          </p:cNvPr>
          <p:cNvPicPr>
            <a:picLocks noChangeAspect="1"/>
          </p:cNvPicPr>
          <p:nvPr/>
        </p:nvPicPr>
        <p:blipFill>
          <a:blip r:embed="rId7"/>
          <a:stretch>
            <a:fillRect/>
          </a:stretch>
        </p:blipFill>
        <p:spPr>
          <a:xfrm>
            <a:off x="1712804" y="522174"/>
            <a:ext cx="3136064" cy="7988811"/>
          </a:xfrm>
          <a:prstGeom prst="rect">
            <a:avLst/>
          </a:prstGeom>
        </p:spPr>
      </p:pic>
      <p:pic>
        <p:nvPicPr>
          <p:cNvPr id="4" name="Picture 3">
            <a:extLst>
              <a:ext uri="{FF2B5EF4-FFF2-40B4-BE49-F238E27FC236}">
                <a16:creationId xmlns:a16="http://schemas.microsoft.com/office/drawing/2014/main" id="{5D02E6A7-13FB-6F5A-E7B2-68B2D3AE62C0}"/>
              </a:ext>
            </a:extLst>
          </p:cNvPr>
          <p:cNvPicPr>
            <a:picLocks noChangeAspect="1"/>
          </p:cNvPicPr>
          <p:nvPr/>
        </p:nvPicPr>
        <p:blipFill>
          <a:blip r:embed="rId8"/>
          <a:stretch>
            <a:fillRect/>
          </a:stretch>
        </p:blipFill>
        <p:spPr>
          <a:xfrm>
            <a:off x="5115405" y="3153200"/>
            <a:ext cx="7501984" cy="4263073"/>
          </a:xfrm>
          <a:prstGeom prst="rect">
            <a:avLst/>
          </a:prstGeom>
          <a:effectLst>
            <a:glow rad="101600">
              <a:srgbClr val="92D050">
                <a:alpha val="60000"/>
              </a:srgbClr>
            </a:glow>
          </a:effectLst>
        </p:spPr>
      </p:pic>
      <p:sp>
        <p:nvSpPr>
          <p:cNvPr id="6" name="Arrow: Right 5">
            <a:extLst>
              <a:ext uri="{FF2B5EF4-FFF2-40B4-BE49-F238E27FC236}">
                <a16:creationId xmlns:a16="http://schemas.microsoft.com/office/drawing/2014/main" id="{3182BA84-D16A-2863-72C8-8204621AC9EA}"/>
              </a:ext>
            </a:extLst>
          </p:cNvPr>
          <p:cNvSpPr/>
          <p:nvPr/>
        </p:nvSpPr>
        <p:spPr>
          <a:xfrm>
            <a:off x="4216733" y="4907772"/>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161610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0-#ppt_w/2"/>
                                          </p:val>
                                        </p:tav>
                                        <p:tav tm="100000">
                                          <p:val>
                                            <p:strVal val="#ppt_x"/>
                                          </p:val>
                                        </p:tav>
                                      </p:tavLst>
                                    </p:anim>
                                    <p:anim calcmode="lin" valueType="num">
                                      <p:cBhvr additive="base">
                                        <p:cTn id="14"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DA538-6144-A6A5-144E-597B81FF5DA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46B98F2-3193-5A87-17AE-8B06EE15B2E8}"/>
              </a:ext>
            </a:extLst>
          </p:cNvPr>
          <p:cNvSpPr/>
          <p:nvPr/>
        </p:nvSpPr>
        <p:spPr>
          <a:xfrm>
            <a:off x="-68811" y="102744"/>
            <a:ext cx="5656811" cy="2035802"/>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a:extLst>
              <a:ext uri="{FF2B5EF4-FFF2-40B4-BE49-F238E27FC236}">
                <a16:creationId xmlns:a16="http://schemas.microsoft.com/office/drawing/2014/main" id="{DB92C7A7-A67F-0FC1-8353-9E0202CEE1E8}"/>
              </a:ext>
            </a:extLst>
          </p:cNvPr>
          <p:cNvPicPr>
            <a:picLocks noChangeAspect="1"/>
          </p:cNvPicPr>
          <p:nvPr/>
        </p:nvPicPr>
        <p:blipFill>
          <a:blip r:embed="rId3"/>
          <a:stretch>
            <a:fillRect/>
          </a:stretch>
        </p:blipFill>
        <p:spPr>
          <a:xfrm>
            <a:off x="2412848" y="84731"/>
            <a:ext cx="3262146" cy="9584137"/>
          </a:xfrm>
          <a:prstGeom prst="rect">
            <a:avLst/>
          </a:prstGeom>
        </p:spPr>
      </p:pic>
      <p:sp>
        <p:nvSpPr>
          <p:cNvPr id="13" name="Rectangle: Rounded Corners 12">
            <a:extLst>
              <a:ext uri="{FF2B5EF4-FFF2-40B4-BE49-F238E27FC236}">
                <a16:creationId xmlns:a16="http://schemas.microsoft.com/office/drawing/2014/main" id="{B065AA22-28D1-A3CD-5CE8-C72ADB77DF5F}"/>
              </a:ext>
            </a:extLst>
          </p:cNvPr>
          <p:cNvSpPr/>
          <p:nvPr/>
        </p:nvSpPr>
        <p:spPr>
          <a:xfrm>
            <a:off x="6444932" y="914952"/>
            <a:ext cx="1099512" cy="418349"/>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1E3B5326-A315-3F64-595C-75ABD092BF36}"/>
              </a:ext>
            </a:extLst>
          </p:cNvPr>
          <p:cNvPicPr>
            <a:picLocks noChangeAspect="1"/>
          </p:cNvPicPr>
          <p:nvPr/>
        </p:nvPicPr>
        <p:blipFill>
          <a:blip r:embed="rId4"/>
          <a:stretch>
            <a:fillRect/>
          </a:stretch>
        </p:blipFill>
        <p:spPr>
          <a:xfrm>
            <a:off x="6357938" y="119096"/>
            <a:ext cx="9227344" cy="9515408"/>
          </a:xfrm>
          <a:prstGeom prst="rect">
            <a:avLst/>
          </a:prstGeom>
        </p:spPr>
      </p:pic>
      <p:pic>
        <p:nvPicPr>
          <p:cNvPr id="2" name="Picture 1">
            <a:extLst>
              <a:ext uri="{FF2B5EF4-FFF2-40B4-BE49-F238E27FC236}">
                <a16:creationId xmlns:a16="http://schemas.microsoft.com/office/drawing/2014/main" id="{2F27BC95-251C-7115-40BB-F55AAA73D634}"/>
              </a:ext>
            </a:extLst>
          </p:cNvPr>
          <p:cNvPicPr>
            <a:picLocks noChangeAspect="1"/>
          </p:cNvPicPr>
          <p:nvPr/>
        </p:nvPicPr>
        <p:blipFill>
          <a:blip r:embed="rId5"/>
          <a:stretch>
            <a:fillRect/>
          </a:stretch>
        </p:blipFill>
        <p:spPr>
          <a:xfrm>
            <a:off x="1891955" y="1073832"/>
            <a:ext cx="3006320" cy="1064714"/>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19" name="Arrow: Right 18">
            <a:extLst>
              <a:ext uri="{FF2B5EF4-FFF2-40B4-BE49-F238E27FC236}">
                <a16:creationId xmlns:a16="http://schemas.microsoft.com/office/drawing/2014/main" id="{CBF3CF9C-92D3-E65D-82A0-DED3DE09A511}"/>
              </a:ext>
            </a:extLst>
          </p:cNvPr>
          <p:cNvSpPr/>
          <p:nvPr/>
        </p:nvSpPr>
        <p:spPr>
          <a:xfrm>
            <a:off x="274603" y="914952"/>
            <a:ext cx="1617352" cy="1020417"/>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8271AC9-1E04-A5B2-832E-04A90B29873D}"/>
              </a:ext>
            </a:extLst>
          </p:cNvPr>
          <p:cNvPicPr>
            <a:picLocks noChangeAspect="1"/>
          </p:cNvPicPr>
          <p:nvPr/>
        </p:nvPicPr>
        <p:blipFill>
          <a:blip r:embed="rId6"/>
          <a:stretch>
            <a:fillRect/>
          </a:stretch>
        </p:blipFill>
        <p:spPr>
          <a:xfrm>
            <a:off x="1891955" y="3379215"/>
            <a:ext cx="2856010" cy="2226217"/>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5" name="Arrow: Right 4">
            <a:extLst>
              <a:ext uri="{FF2B5EF4-FFF2-40B4-BE49-F238E27FC236}">
                <a16:creationId xmlns:a16="http://schemas.microsoft.com/office/drawing/2014/main" id="{A8799F3F-A743-8758-32D6-0D1415B2A15C}"/>
              </a:ext>
            </a:extLst>
          </p:cNvPr>
          <p:cNvSpPr/>
          <p:nvPr/>
        </p:nvSpPr>
        <p:spPr>
          <a:xfrm>
            <a:off x="363343" y="4230862"/>
            <a:ext cx="1617352" cy="1020417"/>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3" name="Speech Bubble: Rectangle 2">
            <a:extLst>
              <a:ext uri="{FF2B5EF4-FFF2-40B4-BE49-F238E27FC236}">
                <a16:creationId xmlns:a16="http://schemas.microsoft.com/office/drawing/2014/main" id="{449E767A-8445-89BD-78D1-4812568A9A4A}"/>
              </a:ext>
            </a:extLst>
          </p:cNvPr>
          <p:cNvSpPr/>
          <p:nvPr/>
        </p:nvSpPr>
        <p:spPr>
          <a:xfrm>
            <a:off x="11128564" y="1120645"/>
            <a:ext cx="5432599" cy="3194137"/>
          </a:xfrm>
          <a:prstGeom prst="wedgeRectCallout">
            <a:avLst>
              <a:gd name="adj1" fmla="val -63821"/>
              <a:gd name="adj2" fmla="val 10096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2400" dirty="0">
                <a:latin typeface="Times New Roman" panose="02020603050405020304" pitchFamily="18" charset="0"/>
                <a:cs typeface="Times New Roman" panose="02020603050405020304" pitchFamily="18" charset="0"/>
              </a:rPr>
              <a:t>Consolidated are not always available online. National Internal Affairs will determine cut off date to accumulate totals for national convention.  Generally, at the end of August reporting is cut off to update and reload a new CPR/CSR for the next year.</a:t>
            </a:r>
          </a:p>
          <a:p>
            <a:pPr lvl="0" defTabSz="457200" hangingPunct="1">
              <a:lnSpc>
                <a:spcPct val="117999"/>
              </a:lnSpc>
              <a:defRPr/>
            </a:pPr>
            <a:endParaRPr lang="en-US" dirty="0"/>
          </a:p>
        </p:txBody>
      </p:sp>
    </p:spTree>
    <p:extLst>
      <p:ext uri="{BB962C8B-B14F-4D97-AF65-F5344CB8AC3E}">
        <p14:creationId xmlns:p14="http://schemas.microsoft.com/office/powerpoint/2010/main" val="163794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Effect transition="in" filter="fade">
                                      <p:cBhvr>
                                        <p:cTn id="13" dur="1000"/>
                                        <p:tgtEl>
                                          <p:spTgt spid="2"/>
                                        </p:tgtEl>
                                      </p:cBhvr>
                                    </p:animEffect>
                                  </p:childTnLst>
                                </p:cTn>
                              </p:par>
                              <p:par>
                                <p:cTn id="14" presetID="53" presetClass="entr" presetSubtype="16"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Effect transition="in" filter="fade">
                                      <p:cBhvr>
                                        <p:cTn id="18" dur="1000"/>
                                        <p:tgtEl>
                                          <p:spTgt spid="4"/>
                                        </p:tgtEl>
                                      </p:cBhvr>
                                    </p:animEffect>
                                  </p:childTnLst>
                                </p:cTn>
                              </p:par>
                            </p:childTnLst>
                          </p:cTn>
                        </p:par>
                        <p:par>
                          <p:cTn id="19" fill="hold">
                            <p:stCondLst>
                              <p:cond delay="2000"/>
                            </p:stCondLst>
                            <p:childTnLst>
                              <p:par>
                                <p:cTn id="20" presetID="2" presetClass="entr" presetSubtype="8"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1000" fill="hold"/>
                                        <p:tgtEl>
                                          <p:spTgt spid="19"/>
                                        </p:tgtEl>
                                        <p:attrNameLst>
                                          <p:attrName>ppt_x</p:attrName>
                                        </p:attrNameLst>
                                      </p:cBhvr>
                                      <p:tavLst>
                                        <p:tav tm="0">
                                          <p:val>
                                            <p:strVal val="0-#ppt_w/2"/>
                                          </p:val>
                                        </p:tav>
                                        <p:tav tm="100000">
                                          <p:val>
                                            <p:strVal val="#ppt_x"/>
                                          </p:val>
                                        </p:tav>
                                      </p:tavLst>
                                    </p:anim>
                                    <p:anim calcmode="lin" valueType="num">
                                      <p:cBhvr additive="base">
                                        <p:cTn id="23" dur="1000" fill="hold"/>
                                        <p:tgtEl>
                                          <p:spTgt spid="19"/>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1000" fill="hold"/>
                                        <p:tgtEl>
                                          <p:spTgt spid="5"/>
                                        </p:tgtEl>
                                        <p:attrNameLst>
                                          <p:attrName>ppt_x</p:attrName>
                                        </p:attrNameLst>
                                      </p:cBhvr>
                                      <p:tavLst>
                                        <p:tav tm="0">
                                          <p:val>
                                            <p:strVal val="0-#ppt_w/2"/>
                                          </p:val>
                                        </p:tav>
                                        <p:tav tm="100000">
                                          <p:val>
                                            <p:strVal val="#ppt_x"/>
                                          </p:val>
                                        </p:tav>
                                      </p:tavLst>
                                    </p:anim>
                                    <p:anim calcmode="lin" valueType="num">
                                      <p:cBhvr additive="base">
                                        <p:cTn id="2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1000" fill="hold"/>
                                        <p:tgtEl>
                                          <p:spTgt spid="3"/>
                                        </p:tgtEl>
                                        <p:attrNameLst>
                                          <p:attrName>ppt_w</p:attrName>
                                        </p:attrNameLst>
                                      </p:cBhvr>
                                      <p:tavLst>
                                        <p:tav tm="0">
                                          <p:val>
                                            <p:fltVal val="0"/>
                                          </p:val>
                                        </p:tav>
                                        <p:tav tm="100000">
                                          <p:val>
                                            <p:strVal val="#ppt_w"/>
                                          </p:val>
                                        </p:tav>
                                      </p:tavLst>
                                    </p:anim>
                                    <p:anim calcmode="lin" valueType="num">
                                      <p:cBhvr>
                                        <p:cTn id="34" dur="1000" fill="hold"/>
                                        <p:tgtEl>
                                          <p:spTgt spid="3"/>
                                        </p:tgtEl>
                                        <p:attrNameLst>
                                          <p:attrName>ppt_h</p:attrName>
                                        </p:attrNameLst>
                                      </p:cBhvr>
                                      <p:tavLst>
                                        <p:tav tm="0">
                                          <p:val>
                                            <p:fltVal val="0"/>
                                          </p:val>
                                        </p:tav>
                                        <p:tav tm="100000">
                                          <p:val>
                                            <p:strVal val="#ppt_h"/>
                                          </p:val>
                                        </p:tav>
                                      </p:tavLst>
                                    </p:anim>
                                    <p:animEffect transition="in" filter="fade">
                                      <p:cBhvr>
                                        <p:cTn id="3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9" grpId="0" animBg="1"/>
      <p:bldP spid="5" grpId="0" animBg="1"/>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129F9-371E-40C6-A152-CD4DFD99994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B779AE2-2C45-4103-0523-02CD1BAF6A89}"/>
              </a:ext>
            </a:extLst>
          </p:cNvPr>
          <p:cNvPicPr>
            <a:picLocks noChangeAspect="1"/>
          </p:cNvPicPr>
          <p:nvPr/>
        </p:nvPicPr>
        <p:blipFill>
          <a:blip r:embed="rId3"/>
          <a:stretch>
            <a:fillRect/>
          </a:stretch>
        </p:blipFill>
        <p:spPr>
          <a:xfrm>
            <a:off x="0" y="74506"/>
            <a:ext cx="17378316" cy="4355254"/>
          </a:xfrm>
          <a:prstGeom prst="rect">
            <a:avLst/>
          </a:prstGeom>
        </p:spPr>
      </p:pic>
      <p:sp>
        <p:nvSpPr>
          <p:cNvPr id="22" name="TextBox 21">
            <a:extLst>
              <a:ext uri="{FF2B5EF4-FFF2-40B4-BE49-F238E27FC236}">
                <a16:creationId xmlns:a16="http://schemas.microsoft.com/office/drawing/2014/main" id="{ED852F38-F51D-0426-0875-B8851E70135A}"/>
              </a:ext>
            </a:extLst>
          </p:cNvPr>
          <p:cNvSpPr txBox="1"/>
          <p:nvPr/>
        </p:nvSpPr>
        <p:spPr>
          <a:xfrm>
            <a:off x="4010526" y="1008815"/>
            <a:ext cx="12913896" cy="523220"/>
          </a:xfrm>
          <a:prstGeom prst="rect">
            <a:avLst/>
          </a:prstGeom>
          <a:solidFill>
            <a:schemeClr val="accent1">
              <a:lumMod val="75000"/>
            </a:schemeClr>
          </a:solidFill>
          <a:scene3d>
            <a:camera prst="orthographicFront"/>
            <a:lightRig rig="threePt" dir="t"/>
          </a:scene3d>
          <a:sp3d>
            <a:bevelT w="165100" prst="coolSlant"/>
          </a:sp3d>
        </p:spPr>
        <p:txBody>
          <a:bodyPr wrap="square" rtlCol="0">
            <a:spAutoFit/>
          </a:bodyPr>
          <a:lstStyle/>
          <a:p>
            <a:r>
              <a:rPr lang="en-US" sz="2800" b="1" dirty="0">
                <a:solidFill>
                  <a:schemeClr val="bg1"/>
                </a:solidFill>
              </a:rPr>
              <a:t>Create a letter to DMS HQ members to invite them to your post.</a:t>
            </a:r>
          </a:p>
        </p:txBody>
      </p:sp>
      <p:sp>
        <p:nvSpPr>
          <p:cNvPr id="11" name="TextBox 10">
            <a:extLst>
              <a:ext uri="{FF2B5EF4-FFF2-40B4-BE49-F238E27FC236}">
                <a16:creationId xmlns:a16="http://schemas.microsoft.com/office/drawing/2014/main" id="{DC7AB351-3EC4-216C-29A6-C18F4A2B198F}"/>
              </a:ext>
            </a:extLst>
          </p:cNvPr>
          <p:cNvSpPr txBox="1"/>
          <p:nvPr/>
        </p:nvSpPr>
        <p:spPr>
          <a:xfrm>
            <a:off x="2229853" y="4989095"/>
            <a:ext cx="13716000" cy="2123658"/>
          </a:xfrm>
          <a:prstGeom prst="rect">
            <a:avLst/>
          </a:prstGeom>
          <a:noFill/>
        </p:spPr>
        <p:txBody>
          <a:bodyPr wrap="square" rtlCol="0">
            <a:spAutoFit/>
          </a:bodyPr>
          <a:lstStyle/>
          <a:p>
            <a:r>
              <a:rPr lang="en-US" sz="4400" b="1" dirty="0">
                <a:solidFill>
                  <a:schemeClr val="tx1"/>
                </a:solidFill>
              </a:rPr>
              <a:t>Selecting the group adds the post commander and contact information.  Update the information in the letter by updating those fields.</a:t>
            </a:r>
          </a:p>
        </p:txBody>
      </p:sp>
    </p:spTree>
    <p:extLst>
      <p:ext uri="{BB962C8B-B14F-4D97-AF65-F5344CB8AC3E}">
        <p14:creationId xmlns:p14="http://schemas.microsoft.com/office/powerpoint/2010/main" val="362915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724A3-3D94-E63B-2E39-FDA121FCB0D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5221AF1-6DE8-67DA-90FB-2E826D8D6045}"/>
              </a:ext>
            </a:extLst>
          </p:cNvPr>
          <p:cNvPicPr>
            <a:picLocks noChangeAspect="1"/>
          </p:cNvPicPr>
          <p:nvPr/>
        </p:nvPicPr>
        <p:blipFill>
          <a:blip r:embed="rId3"/>
          <a:stretch>
            <a:fillRect/>
          </a:stretch>
        </p:blipFill>
        <p:spPr>
          <a:xfrm>
            <a:off x="0" y="74506"/>
            <a:ext cx="17378316" cy="4355254"/>
          </a:xfrm>
          <a:prstGeom prst="rect">
            <a:avLst/>
          </a:prstGeom>
        </p:spPr>
      </p:pic>
      <p:pic>
        <p:nvPicPr>
          <p:cNvPr id="8" name="Picture 7">
            <a:extLst>
              <a:ext uri="{FF2B5EF4-FFF2-40B4-BE49-F238E27FC236}">
                <a16:creationId xmlns:a16="http://schemas.microsoft.com/office/drawing/2014/main" id="{DE5E1F06-E1C6-1A23-E8F1-85AC40C88742}"/>
              </a:ext>
            </a:extLst>
          </p:cNvPr>
          <p:cNvPicPr>
            <a:picLocks noChangeAspect="1"/>
          </p:cNvPicPr>
          <p:nvPr/>
        </p:nvPicPr>
        <p:blipFill>
          <a:blip r:embed="rId4"/>
          <a:stretch>
            <a:fillRect/>
          </a:stretch>
        </p:blipFill>
        <p:spPr>
          <a:xfrm>
            <a:off x="1937060" y="2772951"/>
            <a:ext cx="2016103" cy="8190418"/>
          </a:xfrm>
          <a:prstGeom prst="rect">
            <a:avLst/>
          </a:prstGeom>
          <a:effectLst>
            <a:glow rad="228600">
              <a:schemeClr val="accent5">
                <a:satMod val="175000"/>
                <a:alpha val="40000"/>
              </a:schemeClr>
            </a:glow>
          </a:effectLst>
        </p:spPr>
      </p:pic>
      <p:sp>
        <p:nvSpPr>
          <p:cNvPr id="10" name="TextBox 9">
            <a:extLst>
              <a:ext uri="{FF2B5EF4-FFF2-40B4-BE49-F238E27FC236}">
                <a16:creationId xmlns:a16="http://schemas.microsoft.com/office/drawing/2014/main" id="{F64F689F-ADEA-2DA2-2361-73FBDDCAEAE0}"/>
              </a:ext>
            </a:extLst>
          </p:cNvPr>
          <p:cNvSpPr txBox="1"/>
          <p:nvPr/>
        </p:nvSpPr>
        <p:spPr>
          <a:xfrm>
            <a:off x="6914147" y="4989095"/>
            <a:ext cx="9031706" cy="2123658"/>
          </a:xfrm>
          <a:prstGeom prst="rect">
            <a:avLst/>
          </a:prstGeom>
          <a:noFill/>
        </p:spPr>
        <p:txBody>
          <a:bodyPr wrap="square" rtlCol="0">
            <a:spAutoFit/>
          </a:bodyPr>
          <a:lstStyle/>
          <a:p>
            <a:r>
              <a:rPr lang="en-US" sz="4400" b="1" dirty="0">
                <a:solidFill>
                  <a:schemeClr val="tx1"/>
                </a:solidFill>
              </a:rPr>
              <a:t>State zip codes are available in your list to select.  Only one zip code can be selected. </a:t>
            </a:r>
          </a:p>
        </p:txBody>
      </p:sp>
    </p:spTree>
    <p:extLst>
      <p:ext uri="{BB962C8B-B14F-4D97-AF65-F5344CB8AC3E}">
        <p14:creationId xmlns:p14="http://schemas.microsoft.com/office/powerpoint/2010/main" val="332011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EBD8C-D230-356A-7DA0-3B3772ACAFA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122706F-4166-EA13-B5F1-299E0A0C85C1}"/>
              </a:ext>
            </a:extLst>
          </p:cNvPr>
          <p:cNvPicPr>
            <a:picLocks noChangeAspect="1"/>
          </p:cNvPicPr>
          <p:nvPr/>
        </p:nvPicPr>
        <p:blipFill>
          <a:blip r:embed="rId3"/>
          <a:stretch>
            <a:fillRect/>
          </a:stretch>
        </p:blipFill>
        <p:spPr>
          <a:xfrm>
            <a:off x="0" y="0"/>
            <a:ext cx="16833230" cy="4673600"/>
          </a:xfrm>
          <a:prstGeom prst="rect">
            <a:avLst/>
          </a:prstGeom>
        </p:spPr>
      </p:pic>
      <p:sp>
        <p:nvSpPr>
          <p:cNvPr id="11" name="TextBox 10">
            <a:extLst>
              <a:ext uri="{FF2B5EF4-FFF2-40B4-BE49-F238E27FC236}">
                <a16:creationId xmlns:a16="http://schemas.microsoft.com/office/drawing/2014/main" id="{34D050E5-16D9-847B-04D5-1BA9C6628314}"/>
              </a:ext>
            </a:extLst>
          </p:cNvPr>
          <p:cNvSpPr txBox="1"/>
          <p:nvPr/>
        </p:nvSpPr>
        <p:spPr>
          <a:xfrm>
            <a:off x="2649086" y="2938876"/>
            <a:ext cx="3474787" cy="523220"/>
          </a:xfrm>
          <a:prstGeom prst="rect">
            <a:avLst/>
          </a:prstGeom>
          <a:solidFill>
            <a:schemeClr val="bg1"/>
          </a:solidFill>
          <a:effectLst>
            <a:glow rad="228600">
              <a:schemeClr val="accent3">
                <a:satMod val="175000"/>
                <a:alpha val="40000"/>
              </a:schemeClr>
            </a:glow>
          </a:effectLst>
        </p:spPr>
        <p:txBody>
          <a:bodyPr wrap="square" rtlCol="0">
            <a:spAutoFit/>
          </a:bodyPr>
          <a:lstStyle/>
          <a:p>
            <a:pPr lvl="1"/>
            <a:r>
              <a:rPr lang="en-US" sz="2800" dirty="0"/>
              <a:t>Last Paid Year</a:t>
            </a:r>
          </a:p>
        </p:txBody>
      </p:sp>
      <p:pic>
        <p:nvPicPr>
          <p:cNvPr id="5" name="Picture 4">
            <a:extLst>
              <a:ext uri="{FF2B5EF4-FFF2-40B4-BE49-F238E27FC236}">
                <a16:creationId xmlns:a16="http://schemas.microsoft.com/office/drawing/2014/main" id="{C9F13E91-99D4-73A9-3186-BDD920D241A1}"/>
              </a:ext>
            </a:extLst>
          </p:cNvPr>
          <p:cNvPicPr>
            <a:picLocks noChangeAspect="1"/>
          </p:cNvPicPr>
          <p:nvPr/>
        </p:nvPicPr>
        <p:blipFill>
          <a:blip r:embed="rId4"/>
          <a:stretch>
            <a:fillRect/>
          </a:stretch>
        </p:blipFill>
        <p:spPr>
          <a:xfrm>
            <a:off x="6307158" y="2938876"/>
            <a:ext cx="6213615" cy="3981538"/>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424195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par>
                                <p:cTn id="10" presetID="22" presetClass="entr" presetSubtype="1"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EA66A-DE02-1D46-87C6-8307E7B8F38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308622D-AAA2-223B-6D96-85709A5DCB99}"/>
              </a:ext>
            </a:extLst>
          </p:cNvPr>
          <p:cNvPicPr>
            <a:picLocks noChangeAspect="1"/>
          </p:cNvPicPr>
          <p:nvPr/>
        </p:nvPicPr>
        <p:blipFill>
          <a:blip r:embed="rId3"/>
          <a:stretch>
            <a:fillRect/>
          </a:stretch>
        </p:blipFill>
        <p:spPr>
          <a:xfrm>
            <a:off x="0" y="128016"/>
            <a:ext cx="17337774" cy="6760464"/>
          </a:xfrm>
          <a:prstGeom prst="rect">
            <a:avLst/>
          </a:prstGeom>
        </p:spPr>
      </p:pic>
      <p:pic>
        <p:nvPicPr>
          <p:cNvPr id="11" name="Picture 10">
            <a:extLst>
              <a:ext uri="{FF2B5EF4-FFF2-40B4-BE49-F238E27FC236}">
                <a16:creationId xmlns:a16="http://schemas.microsoft.com/office/drawing/2014/main" id="{9D185CCB-2EDC-6FAB-CC02-D004F79592F8}"/>
              </a:ext>
            </a:extLst>
          </p:cNvPr>
          <p:cNvPicPr>
            <a:picLocks noChangeAspect="1"/>
          </p:cNvPicPr>
          <p:nvPr/>
        </p:nvPicPr>
        <p:blipFill>
          <a:blip r:embed="rId4"/>
          <a:stretch>
            <a:fillRect/>
          </a:stretch>
        </p:blipFill>
        <p:spPr>
          <a:xfrm>
            <a:off x="13951301" y="2932639"/>
            <a:ext cx="3118131" cy="1080951"/>
          </a:xfrm>
          <a:prstGeom prst="rect">
            <a:avLst/>
          </a:prstGeom>
          <a:effectLst>
            <a:glow rad="228600">
              <a:schemeClr val="accent5">
                <a:satMod val="175000"/>
                <a:alpha val="40000"/>
              </a:schemeClr>
            </a:glow>
          </a:effectLst>
        </p:spPr>
      </p:pic>
      <p:sp>
        <p:nvSpPr>
          <p:cNvPr id="12" name="Arrow: Down 11">
            <a:extLst>
              <a:ext uri="{FF2B5EF4-FFF2-40B4-BE49-F238E27FC236}">
                <a16:creationId xmlns:a16="http://schemas.microsoft.com/office/drawing/2014/main" id="{2CFC5C6A-076D-0B86-086C-B28558E408C8}"/>
              </a:ext>
            </a:extLst>
          </p:cNvPr>
          <p:cNvSpPr/>
          <p:nvPr/>
        </p:nvSpPr>
        <p:spPr>
          <a:xfrm>
            <a:off x="15053166" y="1590306"/>
            <a:ext cx="914400" cy="105877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4806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par>
                                <p:cTn id="10" presetID="2" presetClass="entr" presetSubtype="1"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1000" fill="hold"/>
                                        <p:tgtEl>
                                          <p:spTgt spid="12"/>
                                        </p:tgtEl>
                                        <p:attrNameLst>
                                          <p:attrName>ppt_x</p:attrName>
                                        </p:attrNameLst>
                                      </p:cBhvr>
                                      <p:tavLst>
                                        <p:tav tm="0">
                                          <p:val>
                                            <p:strVal val="#ppt_x"/>
                                          </p:val>
                                        </p:tav>
                                        <p:tav tm="100000">
                                          <p:val>
                                            <p:strVal val="#ppt_x"/>
                                          </p:val>
                                        </p:tav>
                                      </p:tavLst>
                                    </p:anim>
                                    <p:anim calcmode="lin" valueType="num">
                                      <p:cBhvr additive="base">
                                        <p:cTn id="13" dur="10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8999D-C24A-7C3C-5495-E970A57FC9D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F55D094-5C38-7AA5-3419-11F0BA1EDF88}"/>
              </a:ext>
            </a:extLst>
          </p:cNvPr>
          <p:cNvPicPr>
            <a:picLocks noChangeAspect="1"/>
          </p:cNvPicPr>
          <p:nvPr/>
        </p:nvPicPr>
        <p:blipFill>
          <a:blip r:embed="rId3"/>
          <a:stretch>
            <a:fillRect/>
          </a:stretch>
        </p:blipFill>
        <p:spPr>
          <a:xfrm>
            <a:off x="0" y="0"/>
            <a:ext cx="17077809" cy="8881020"/>
          </a:xfrm>
          <a:prstGeom prst="rect">
            <a:avLst/>
          </a:prstGeom>
        </p:spPr>
      </p:pic>
      <p:grpSp>
        <p:nvGrpSpPr>
          <p:cNvPr id="16" name="Group 15">
            <a:extLst>
              <a:ext uri="{FF2B5EF4-FFF2-40B4-BE49-F238E27FC236}">
                <a16:creationId xmlns:a16="http://schemas.microsoft.com/office/drawing/2014/main" id="{DA28A6E6-3288-9929-E676-FD6FE7230307}"/>
              </a:ext>
            </a:extLst>
          </p:cNvPr>
          <p:cNvGrpSpPr/>
          <p:nvPr/>
        </p:nvGrpSpPr>
        <p:grpSpPr>
          <a:xfrm>
            <a:off x="262454" y="3648117"/>
            <a:ext cx="4251386" cy="4211752"/>
            <a:chOff x="3356098" y="1653865"/>
            <a:chExt cx="4363286" cy="4310032"/>
          </a:xfrm>
          <a:effectLst>
            <a:glow rad="228600">
              <a:schemeClr val="accent3">
                <a:satMod val="175000"/>
                <a:alpha val="40000"/>
              </a:schemeClr>
            </a:glow>
          </a:effectLst>
        </p:grpSpPr>
        <p:sp>
          <p:nvSpPr>
            <p:cNvPr id="17" name="Oval 16">
              <a:extLst>
                <a:ext uri="{FF2B5EF4-FFF2-40B4-BE49-F238E27FC236}">
                  <a16:creationId xmlns:a16="http://schemas.microsoft.com/office/drawing/2014/main" id="{996EF2E4-9A80-1909-D1BE-709AA96A924D}"/>
                </a:ext>
              </a:extLst>
            </p:cNvPr>
            <p:cNvSpPr/>
            <p:nvPr/>
          </p:nvSpPr>
          <p:spPr>
            <a:xfrm>
              <a:off x="335609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18" name="Picture 17">
              <a:extLst>
                <a:ext uri="{FF2B5EF4-FFF2-40B4-BE49-F238E27FC236}">
                  <a16:creationId xmlns:a16="http://schemas.microsoft.com/office/drawing/2014/main" id="{21830F61-D2CE-AE72-9AF7-D998A88891AB}"/>
                </a:ext>
              </a:extLst>
            </p:cNvPr>
            <p:cNvPicPr>
              <a:picLocks noChangeAspect="1"/>
            </p:cNvPicPr>
            <p:nvPr/>
          </p:nvPicPr>
          <p:blipFill>
            <a:blip r:embed="rId4"/>
            <a:stretch>
              <a:fillRect/>
            </a:stretch>
          </p:blipFill>
          <p:spPr>
            <a:xfrm>
              <a:off x="5662027" y="1653865"/>
              <a:ext cx="2057357" cy="4310032"/>
            </a:xfrm>
            <a:prstGeom prst="rect">
              <a:avLst/>
            </a:prstGeom>
          </p:spPr>
        </p:pic>
        <p:cxnSp>
          <p:nvCxnSpPr>
            <p:cNvPr id="19" name="Straight Arrow Connector 18">
              <a:extLst>
                <a:ext uri="{FF2B5EF4-FFF2-40B4-BE49-F238E27FC236}">
                  <a16:creationId xmlns:a16="http://schemas.microsoft.com/office/drawing/2014/main" id="{EE0A05CB-C12E-EFE5-E82C-22E99F45814C}"/>
                </a:ext>
              </a:extLst>
            </p:cNvPr>
            <p:cNvCxnSpPr>
              <a:cxnSpLocks/>
            </p:cNvCxnSpPr>
            <p:nvPr/>
          </p:nvCxnSpPr>
          <p:spPr>
            <a:xfrm>
              <a:off x="4722058" y="2591223"/>
              <a:ext cx="1095201" cy="696286"/>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08591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FDF20-DABA-0951-2BC5-3D2E0F7C6E8A}"/>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9B769936-FDFF-F595-0850-BA11EDAD3E10}"/>
              </a:ext>
            </a:extLst>
          </p:cNvPr>
          <p:cNvGrpSpPr/>
          <p:nvPr/>
        </p:nvGrpSpPr>
        <p:grpSpPr>
          <a:xfrm>
            <a:off x="173038" y="968136"/>
            <a:ext cx="16994187" cy="7817329"/>
            <a:chOff x="173038" y="968136"/>
            <a:chExt cx="16994187" cy="7817329"/>
          </a:xfrm>
        </p:grpSpPr>
        <p:pic>
          <p:nvPicPr>
            <p:cNvPr id="3" name="Picture 2">
              <a:extLst>
                <a:ext uri="{FF2B5EF4-FFF2-40B4-BE49-F238E27FC236}">
                  <a16:creationId xmlns:a16="http://schemas.microsoft.com/office/drawing/2014/main" id="{EF9F2D8D-06AA-76CD-E0BA-C5D95822DD77}"/>
                </a:ext>
              </a:extLst>
            </p:cNvPr>
            <p:cNvPicPr>
              <a:picLocks noChangeAspect="1"/>
            </p:cNvPicPr>
            <p:nvPr/>
          </p:nvPicPr>
          <p:blipFill>
            <a:blip r:embed="rId3"/>
            <a:stretch>
              <a:fillRect/>
            </a:stretch>
          </p:blipFill>
          <p:spPr>
            <a:xfrm>
              <a:off x="173038" y="968136"/>
              <a:ext cx="16994187" cy="7817329"/>
            </a:xfrm>
            <a:prstGeom prst="rect">
              <a:avLst/>
            </a:prstGeom>
            <a:noFill/>
          </p:spPr>
        </p:pic>
        <p:sp>
          <p:nvSpPr>
            <p:cNvPr id="5" name="TextBox 4">
              <a:extLst>
                <a:ext uri="{FF2B5EF4-FFF2-40B4-BE49-F238E27FC236}">
                  <a16:creationId xmlns:a16="http://schemas.microsoft.com/office/drawing/2014/main" id="{0C58DB99-5E01-321D-31D2-C9E9D794C30A}"/>
                </a:ext>
              </a:extLst>
            </p:cNvPr>
            <p:cNvSpPr txBox="1"/>
            <p:nvPr/>
          </p:nvSpPr>
          <p:spPr>
            <a:xfrm>
              <a:off x="5750469" y="3092145"/>
              <a:ext cx="1853490" cy="338554"/>
            </a:xfrm>
            <a:prstGeom prst="rect">
              <a:avLst/>
            </a:prstGeom>
            <a:solidFill>
              <a:schemeClr val="bg1"/>
            </a:solidFill>
          </p:spPr>
          <p:txBody>
            <a:bodyPr wrap="square" rtlCol="0">
              <a:spAutoFit/>
            </a:bodyPr>
            <a:lstStyle/>
            <a:p>
              <a:pPr algn="l"/>
              <a:r>
                <a:rPr lang="en-US" dirty="0"/>
                <a:t>Dear Martin Allen</a:t>
              </a:r>
            </a:p>
          </p:txBody>
        </p:sp>
      </p:grpSp>
      <p:sp>
        <p:nvSpPr>
          <p:cNvPr id="4" name="TextBox 3">
            <a:extLst>
              <a:ext uri="{FF2B5EF4-FFF2-40B4-BE49-F238E27FC236}">
                <a16:creationId xmlns:a16="http://schemas.microsoft.com/office/drawing/2014/main" id="{60608F8A-89AE-7358-8286-256B2E7A934A}"/>
              </a:ext>
            </a:extLst>
          </p:cNvPr>
          <p:cNvSpPr txBox="1"/>
          <p:nvPr/>
        </p:nvSpPr>
        <p:spPr>
          <a:xfrm rot="-840000">
            <a:off x="6224338" y="4415135"/>
            <a:ext cx="7223760" cy="923330"/>
          </a:xfrm>
          <a:prstGeom prst="rect">
            <a:avLst/>
          </a:prstGeom>
          <a:solidFill>
            <a:schemeClr val="bg1"/>
          </a:solidFill>
        </p:spPr>
        <p:txBody>
          <a:bodyPr wrap="square" rtlCol="0">
            <a:spAutoFit/>
          </a:bodyPr>
          <a:lstStyle/>
          <a:p>
            <a:r>
              <a:rPr lang="en-US" sz="5400" dirty="0">
                <a:solidFill>
                  <a:schemeClr val="accent1">
                    <a:lumMod val="50000"/>
                  </a:schemeClr>
                </a:solidFill>
              </a:rPr>
              <a:t>Print and Save Letters</a:t>
            </a:r>
          </a:p>
        </p:txBody>
      </p:sp>
    </p:spTree>
    <p:extLst>
      <p:ext uri="{BB962C8B-B14F-4D97-AF65-F5344CB8AC3E}">
        <p14:creationId xmlns:p14="http://schemas.microsoft.com/office/powerpoint/2010/main" val="320502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3A30D-A131-544B-992D-B558EE63B567}"/>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0041D090-19EB-C14D-CF7B-5A9A85ED6ACD}"/>
              </a:ext>
            </a:extLst>
          </p:cNvPr>
          <p:cNvGrpSpPr/>
          <p:nvPr/>
        </p:nvGrpSpPr>
        <p:grpSpPr>
          <a:xfrm>
            <a:off x="3521151" y="350550"/>
            <a:ext cx="9271266" cy="10686418"/>
            <a:chOff x="3521151" y="350550"/>
            <a:chExt cx="9271266" cy="10686418"/>
          </a:xfrm>
        </p:grpSpPr>
        <p:grpSp>
          <p:nvGrpSpPr>
            <p:cNvPr id="13" name="Group 12">
              <a:extLst>
                <a:ext uri="{FF2B5EF4-FFF2-40B4-BE49-F238E27FC236}">
                  <a16:creationId xmlns:a16="http://schemas.microsoft.com/office/drawing/2014/main" id="{E2125151-9D54-0E0B-8834-20E00EFF1D85}"/>
                </a:ext>
              </a:extLst>
            </p:cNvPr>
            <p:cNvGrpSpPr/>
            <p:nvPr/>
          </p:nvGrpSpPr>
          <p:grpSpPr>
            <a:xfrm>
              <a:off x="3521151" y="350550"/>
              <a:ext cx="9271266" cy="10250043"/>
              <a:chOff x="3521151" y="350550"/>
              <a:chExt cx="9271266" cy="10250043"/>
            </a:xfrm>
          </p:grpSpPr>
          <p:pic>
            <p:nvPicPr>
              <p:cNvPr id="8" name="Picture 7">
                <a:extLst>
                  <a:ext uri="{FF2B5EF4-FFF2-40B4-BE49-F238E27FC236}">
                    <a16:creationId xmlns:a16="http://schemas.microsoft.com/office/drawing/2014/main" id="{139CC655-F965-0D41-92F7-0EEAC30BA34A}"/>
                  </a:ext>
                </a:extLst>
              </p:cNvPr>
              <p:cNvPicPr>
                <a:picLocks noChangeAspect="1"/>
              </p:cNvPicPr>
              <p:nvPr/>
            </p:nvPicPr>
            <p:blipFill>
              <a:blip r:embed="rId3"/>
              <a:stretch>
                <a:fillRect/>
              </a:stretch>
            </p:blipFill>
            <p:spPr>
              <a:xfrm>
                <a:off x="3521151" y="350550"/>
                <a:ext cx="9271266" cy="6188570"/>
              </a:xfrm>
              <a:prstGeom prst="rect">
                <a:avLst/>
              </a:prstGeom>
              <a:noFill/>
            </p:spPr>
          </p:pic>
          <p:pic>
            <p:nvPicPr>
              <p:cNvPr id="12" name="Picture 11">
                <a:extLst>
                  <a:ext uri="{FF2B5EF4-FFF2-40B4-BE49-F238E27FC236}">
                    <a16:creationId xmlns:a16="http://schemas.microsoft.com/office/drawing/2014/main" id="{7EF6B6C2-C2B3-333A-EEFA-761A27EBF1ED}"/>
                  </a:ext>
                </a:extLst>
              </p:cNvPr>
              <p:cNvPicPr>
                <a:picLocks noChangeAspect="1"/>
              </p:cNvPicPr>
              <p:nvPr/>
            </p:nvPicPr>
            <p:blipFill>
              <a:blip r:embed="rId4"/>
              <a:stretch>
                <a:fillRect/>
              </a:stretch>
            </p:blipFill>
            <p:spPr>
              <a:xfrm>
                <a:off x="3521151" y="6384759"/>
                <a:ext cx="9173722" cy="4215834"/>
              </a:xfrm>
              <a:prstGeom prst="rect">
                <a:avLst/>
              </a:prstGeom>
            </p:spPr>
          </p:pic>
        </p:grpSp>
        <p:sp>
          <p:nvSpPr>
            <p:cNvPr id="14" name="TextBox 13">
              <a:extLst>
                <a:ext uri="{FF2B5EF4-FFF2-40B4-BE49-F238E27FC236}">
                  <a16:creationId xmlns:a16="http://schemas.microsoft.com/office/drawing/2014/main" id="{D90DC585-B8BF-F0B6-D3E7-3C51883FB536}"/>
                </a:ext>
              </a:extLst>
            </p:cNvPr>
            <p:cNvSpPr txBox="1"/>
            <p:nvPr/>
          </p:nvSpPr>
          <p:spPr>
            <a:xfrm>
              <a:off x="3649488" y="2355370"/>
              <a:ext cx="1853490" cy="276999"/>
            </a:xfrm>
            <a:prstGeom prst="rect">
              <a:avLst/>
            </a:prstGeom>
            <a:solidFill>
              <a:schemeClr val="bg1"/>
            </a:solidFill>
          </p:spPr>
          <p:txBody>
            <a:bodyPr wrap="square" rtlCol="0">
              <a:spAutoFit/>
            </a:bodyPr>
            <a:lstStyle/>
            <a:p>
              <a:pPr algn="l"/>
              <a:r>
                <a:rPr lang="en-US" sz="1200" dirty="0"/>
                <a:t>Dear Martin Allen</a:t>
              </a:r>
            </a:p>
          </p:txBody>
        </p:sp>
        <p:sp>
          <p:nvSpPr>
            <p:cNvPr id="15" name="TextBox 14">
              <a:extLst>
                <a:ext uri="{FF2B5EF4-FFF2-40B4-BE49-F238E27FC236}">
                  <a16:creationId xmlns:a16="http://schemas.microsoft.com/office/drawing/2014/main" id="{2F1C69FD-6554-C8A0-A6DC-87DFCC2C7870}"/>
                </a:ext>
              </a:extLst>
            </p:cNvPr>
            <p:cNvSpPr txBox="1"/>
            <p:nvPr/>
          </p:nvSpPr>
          <p:spPr>
            <a:xfrm>
              <a:off x="3649488" y="8666578"/>
              <a:ext cx="5903585" cy="646331"/>
            </a:xfrm>
            <a:prstGeom prst="rect">
              <a:avLst/>
            </a:prstGeom>
            <a:solidFill>
              <a:schemeClr val="bg1"/>
            </a:solidFill>
          </p:spPr>
          <p:txBody>
            <a:bodyPr wrap="square" rtlCol="0">
              <a:spAutoFit/>
            </a:bodyPr>
            <a:lstStyle/>
            <a:p>
              <a:pPr algn="l"/>
              <a:r>
                <a:rPr lang="en-US" sz="1200" b="1" dirty="0"/>
                <a:t>Martin Allen: 351234567</a:t>
              </a:r>
            </a:p>
            <a:p>
              <a:pPr algn="l"/>
              <a:r>
                <a:rPr lang="en-US" sz="1200" b="1" dirty="0"/>
                <a:t>Branch of Service: USAF   War Era:  GW________________</a:t>
              </a:r>
            </a:p>
            <a:p>
              <a:pPr algn="l"/>
              <a:r>
                <a:rPr lang="en-US" sz="1200" b="1" dirty="0"/>
                <a:t>Email: </a:t>
              </a:r>
              <a:r>
                <a:rPr lang="en-US" sz="1200" b="1" dirty="0">
                  <a:solidFill>
                    <a:schemeClr val="tx1"/>
                  </a:solidFill>
                </a:rPr>
                <a:t>myemail@yahoo.com  </a:t>
              </a:r>
              <a:r>
                <a:rPr lang="en-US" sz="1200" b="1" dirty="0"/>
                <a:t>Phone:  __________________</a:t>
              </a:r>
            </a:p>
          </p:txBody>
        </p:sp>
        <p:sp>
          <p:nvSpPr>
            <p:cNvPr id="16" name="Rectangle 15">
              <a:extLst>
                <a:ext uri="{FF2B5EF4-FFF2-40B4-BE49-F238E27FC236}">
                  <a16:creationId xmlns:a16="http://schemas.microsoft.com/office/drawing/2014/main" id="{6DADCD38-F6AA-8D9D-7CD9-F6A9809C9883}"/>
                </a:ext>
              </a:extLst>
            </p:cNvPr>
            <p:cNvSpPr/>
            <p:nvPr/>
          </p:nvSpPr>
          <p:spPr>
            <a:xfrm>
              <a:off x="3649488" y="9753600"/>
              <a:ext cx="3441123" cy="12833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98E2EB6E-F882-E9E3-2C63-86A19CDF4FD5}"/>
              </a:ext>
            </a:extLst>
          </p:cNvPr>
          <p:cNvGrpSpPr/>
          <p:nvPr/>
        </p:nvGrpSpPr>
        <p:grpSpPr>
          <a:xfrm>
            <a:off x="603315" y="607067"/>
            <a:ext cx="15812166" cy="4879331"/>
            <a:chOff x="603315" y="607067"/>
            <a:chExt cx="15812166" cy="4879331"/>
          </a:xfrm>
        </p:grpSpPr>
        <p:pic>
          <p:nvPicPr>
            <p:cNvPr id="19" name="Picture 18">
              <a:extLst>
                <a:ext uri="{FF2B5EF4-FFF2-40B4-BE49-F238E27FC236}">
                  <a16:creationId xmlns:a16="http://schemas.microsoft.com/office/drawing/2014/main" id="{1FB7016F-0FF2-7B43-080D-99512DAA6E21}"/>
                </a:ext>
              </a:extLst>
            </p:cNvPr>
            <p:cNvPicPr>
              <a:picLocks noChangeAspect="1"/>
            </p:cNvPicPr>
            <p:nvPr/>
          </p:nvPicPr>
          <p:blipFill>
            <a:blip r:embed="rId5"/>
            <a:stretch>
              <a:fillRect/>
            </a:stretch>
          </p:blipFill>
          <p:spPr>
            <a:xfrm>
              <a:off x="603315" y="607067"/>
              <a:ext cx="15812166" cy="4879331"/>
            </a:xfrm>
            <a:prstGeom prst="rect">
              <a:avLst/>
            </a:prstGeom>
            <a:effectLst>
              <a:glow rad="228600">
                <a:schemeClr val="accent3">
                  <a:satMod val="175000"/>
                  <a:alpha val="40000"/>
                </a:schemeClr>
              </a:glow>
            </a:effectLst>
          </p:spPr>
        </p:pic>
        <p:sp>
          <p:nvSpPr>
            <p:cNvPr id="20" name="TextBox 19">
              <a:extLst>
                <a:ext uri="{FF2B5EF4-FFF2-40B4-BE49-F238E27FC236}">
                  <a16:creationId xmlns:a16="http://schemas.microsoft.com/office/drawing/2014/main" id="{CE4310F7-A02E-3BDE-37D8-181CB8E790AF}"/>
                </a:ext>
              </a:extLst>
            </p:cNvPr>
            <p:cNvSpPr txBox="1"/>
            <p:nvPr/>
          </p:nvSpPr>
          <p:spPr>
            <a:xfrm>
              <a:off x="729290" y="1457009"/>
              <a:ext cx="3136858" cy="523220"/>
            </a:xfrm>
            <a:prstGeom prst="rect">
              <a:avLst/>
            </a:prstGeom>
            <a:solidFill>
              <a:schemeClr val="bg1"/>
            </a:solidFill>
            <a:effectLst>
              <a:glow rad="228600">
                <a:schemeClr val="accent5">
                  <a:satMod val="175000"/>
                  <a:alpha val="40000"/>
                </a:schemeClr>
              </a:glow>
            </a:effectLst>
          </p:spPr>
          <p:txBody>
            <a:bodyPr wrap="square" rtlCol="0">
              <a:spAutoFit/>
            </a:bodyPr>
            <a:lstStyle/>
            <a:p>
              <a:pPr algn="l"/>
              <a:r>
                <a:rPr lang="en-US" sz="2800" dirty="0"/>
                <a:t>Dear Martin Allen</a:t>
              </a:r>
            </a:p>
          </p:txBody>
        </p:sp>
      </p:grpSp>
      <p:pic>
        <p:nvPicPr>
          <p:cNvPr id="23" name="Picture 22">
            <a:extLst>
              <a:ext uri="{FF2B5EF4-FFF2-40B4-BE49-F238E27FC236}">
                <a16:creationId xmlns:a16="http://schemas.microsoft.com/office/drawing/2014/main" id="{0AD11435-F3B7-680D-0771-D5A59C6CD29D}"/>
              </a:ext>
            </a:extLst>
          </p:cNvPr>
          <p:cNvPicPr>
            <a:picLocks noChangeAspect="1"/>
          </p:cNvPicPr>
          <p:nvPr/>
        </p:nvPicPr>
        <p:blipFill>
          <a:blip r:embed="rId6"/>
          <a:stretch>
            <a:fillRect/>
          </a:stretch>
        </p:blipFill>
        <p:spPr>
          <a:xfrm>
            <a:off x="729290" y="3728532"/>
            <a:ext cx="14091773" cy="489297"/>
          </a:xfrm>
          <a:prstGeom prst="rect">
            <a:avLst/>
          </a:prstGeom>
          <a:effectLst>
            <a:glow rad="228600">
              <a:schemeClr val="accent5">
                <a:satMod val="175000"/>
                <a:alpha val="40000"/>
              </a:schemeClr>
            </a:glow>
          </a:effectLst>
        </p:spPr>
      </p:pic>
      <p:sp>
        <p:nvSpPr>
          <p:cNvPr id="24" name="TextBox 23">
            <a:extLst>
              <a:ext uri="{FF2B5EF4-FFF2-40B4-BE49-F238E27FC236}">
                <a16:creationId xmlns:a16="http://schemas.microsoft.com/office/drawing/2014/main" id="{40FCC3A4-A5A4-C67B-3A57-41D542D0AD67}"/>
              </a:ext>
            </a:extLst>
          </p:cNvPr>
          <p:cNvSpPr txBox="1"/>
          <p:nvPr/>
        </p:nvSpPr>
        <p:spPr>
          <a:xfrm>
            <a:off x="3649488" y="8279248"/>
            <a:ext cx="13436860" cy="276999"/>
          </a:xfrm>
          <a:prstGeom prst="rect">
            <a:avLst/>
          </a:prstGeom>
          <a:solidFill>
            <a:schemeClr val="bg1"/>
          </a:solidFill>
          <a:ln>
            <a:solidFill>
              <a:schemeClr val="bg1"/>
            </a:solidFill>
          </a:ln>
        </p:spPr>
        <p:txBody>
          <a:bodyPr wrap="square" rtlCol="0">
            <a:spAutoFit/>
          </a:bodyPr>
          <a:lstStyle/>
          <a:p>
            <a:pPr algn="l"/>
            <a:r>
              <a:rPr lang="en-US" sz="1200" dirty="0"/>
              <a:t>Please login to www.MyLegion.org with email_address@yahoo.com to update your record and explore our online community.</a:t>
            </a:r>
          </a:p>
        </p:txBody>
      </p:sp>
    </p:spTree>
    <p:extLst>
      <p:ext uri="{BB962C8B-B14F-4D97-AF65-F5344CB8AC3E}">
        <p14:creationId xmlns:p14="http://schemas.microsoft.com/office/powerpoint/2010/main" val="32290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Effect transition="in" filter="fade">
                                      <p:cBhvr>
                                        <p:cTn id="9" dur="10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750" fill="hold"/>
                                        <p:tgtEl>
                                          <p:spTgt spid="23"/>
                                        </p:tgtEl>
                                        <p:attrNameLst>
                                          <p:attrName>ppt_w</p:attrName>
                                        </p:attrNameLst>
                                      </p:cBhvr>
                                      <p:tavLst>
                                        <p:tav tm="0">
                                          <p:val>
                                            <p:fltVal val="0"/>
                                          </p:val>
                                        </p:tav>
                                        <p:tav tm="100000">
                                          <p:val>
                                            <p:strVal val="#ppt_w"/>
                                          </p:val>
                                        </p:tav>
                                      </p:tavLst>
                                    </p:anim>
                                    <p:anim calcmode="lin" valueType="num">
                                      <p:cBhvr>
                                        <p:cTn id="15" dur="750" fill="hold"/>
                                        <p:tgtEl>
                                          <p:spTgt spid="23"/>
                                        </p:tgtEl>
                                        <p:attrNameLst>
                                          <p:attrName>ppt_h</p:attrName>
                                        </p:attrNameLst>
                                      </p:cBhvr>
                                      <p:tavLst>
                                        <p:tav tm="0">
                                          <p:val>
                                            <p:fltVal val="0"/>
                                          </p:val>
                                        </p:tav>
                                        <p:tav tm="100000">
                                          <p:val>
                                            <p:strVal val="#ppt_h"/>
                                          </p:val>
                                        </p:tav>
                                      </p:tavLst>
                                    </p:anim>
                                    <p:animEffect transition="in" filter="fade">
                                      <p:cBhvr>
                                        <p:cTn id="16"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69204-71F8-7344-1F7D-AB137852EE8A}"/>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26A28644-0B49-D4FB-EBD1-7592BCC56F7E}"/>
              </a:ext>
            </a:extLst>
          </p:cNvPr>
          <p:cNvSpPr/>
          <p:nvPr/>
        </p:nvSpPr>
        <p:spPr>
          <a:xfrm>
            <a:off x="-109008" y="112634"/>
            <a:ext cx="6352674" cy="20854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D82BF012-5FD0-2BC3-6309-289D282DCA87}"/>
              </a:ext>
            </a:extLst>
          </p:cNvPr>
          <p:cNvGrpSpPr/>
          <p:nvPr/>
        </p:nvGrpSpPr>
        <p:grpSpPr>
          <a:xfrm>
            <a:off x="1880264" y="-2791327"/>
            <a:ext cx="13579734" cy="13074316"/>
            <a:chOff x="3521151" y="350550"/>
            <a:chExt cx="9271266" cy="10686418"/>
          </a:xfrm>
        </p:grpSpPr>
        <p:grpSp>
          <p:nvGrpSpPr>
            <p:cNvPr id="10" name="Group 9">
              <a:extLst>
                <a:ext uri="{FF2B5EF4-FFF2-40B4-BE49-F238E27FC236}">
                  <a16:creationId xmlns:a16="http://schemas.microsoft.com/office/drawing/2014/main" id="{9D326AC2-A5D0-57AD-E16E-2197AE6C68AB}"/>
                </a:ext>
              </a:extLst>
            </p:cNvPr>
            <p:cNvGrpSpPr/>
            <p:nvPr/>
          </p:nvGrpSpPr>
          <p:grpSpPr>
            <a:xfrm>
              <a:off x="3521151" y="350550"/>
              <a:ext cx="9271266" cy="10250043"/>
              <a:chOff x="3521151" y="350550"/>
              <a:chExt cx="9271266" cy="10250043"/>
            </a:xfrm>
          </p:grpSpPr>
          <p:pic>
            <p:nvPicPr>
              <p:cNvPr id="14" name="Picture 13">
                <a:extLst>
                  <a:ext uri="{FF2B5EF4-FFF2-40B4-BE49-F238E27FC236}">
                    <a16:creationId xmlns:a16="http://schemas.microsoft.com/office/drawing/2014/main" id="{586DE3C4-5CE6-BFB7-94E7-E3AEFCA531FF}"/>
                  </a:ext>
                </a:extLst>
              </p:cNvPr>
              <p:cNvPicPr>
                <a:picLocks noChangeAspect="1"/>
              </p:cNvPicPr>
              <p:nvPr/>
            </p:nvPicPr>
            <p:blipFill>
              <a:blip r:embed="rId3"/>
              <a:stretch>
                <a:fillRect/>
              </a:stretch>
            </p:blipFill>
            <p:spPr>
              <a:xfrm>
                <a:off x="3521151" y="350550"/>
                <a:ext cx="9271266" cy="6188570"/>
              </a:xfrm>
              <a:prstGeom prst="rect">
                <a:avLst/>
              </a:prstGeom>
              <a:noFill/>
            </p:spPr>
          </p:pic>
          <p:pic>
            <p:nvPicPr>
              <p:cNvPr id="15" name="Picture 14">
                <a:extLst>
                  <a:ext uri="{FF2B5EF4-FFF2-40B4-BE49-F238E27FC236}">
                    <a16:creationId xmlns:a16="http://schemas.microsoft.com/office/drawing/2014/main" id="{F8C29C2F-B474-BE3F-5034-FF9E5BA15B26}"/>
                  </a:ext>
                </a:extLst>
              </p:cNvPr>
              <p:cNvPicPr>
                <a:picLocks noChangeAspect="1"/>
              </p:cNvPicPr>
              <p:nvPr/>
            </p:nvPicPr>
            <p:blipFill>
              <a:blip r:embed="rId4"/>
              <a:stretch>
                <a:fillRect/>
              </a:stretch>
            </p:blipFill>
            <p:spPr>
              <a:xfrm>
                <a:off x="3521151" y="6384759"/>
                <a:ext cx="9173722" cy="4215834"/>
              </a:xfrm>
              <a:prstGeom prst="rect">
                <a:avLst/>
              </a:prstGeom>
            </p:spPr>
          </p:pic>
        </p:grpSp>
        <p:sp>
          <p:nvSpPr>
            <p:cNvPr id="11" name="TextBox 10">
              <a:extLst>
                <a:ext uri="{FF2B5EF4-FFF2-40B4-BE49-F238E27FC236}">
                  <a16:creationId xmlns:a16="http://schemas.microsoft.com/office/drawing/2014/main" id="{0F8B2EC4-D6E8-96C4-92F5-A9D97BF28D4A}"/>
                </a:ext>
              </a:extLst>
            </p:cNvPr>
            <p:cNvSpPr txBox="1"/>
            <p:nvPr/>
          </p:nvSpPr>
          <p:spPr>
            <a:xfrm>
              <a:off x="3649488" y="2355370"/>
              <a:ext cx="1853490" cy="276999"/>
            </a:xfrm>
            <a:prstGeom prst="rect">
              <a:avLst/>
            </a:prstGeom>
            <a:solidFill>
              <a:schemeClr val="bg1"/>
            </a:solidFill>
          </p:spPr>
          <p:txBody>
            <a:bodyPr wrap="square" rtlCol="0">
              <a:spAutoFit/>
            </a:bodyPr>
            <a:lstStyle/>
            <a:p>
              <a:pPr algn="l"/>
              <a:r>
                <a:rPr lang="en-US" sz="1200" dirty="0"/>
                <a:t>Dear Martin Allen</a:t>
              </a:r>
            </a:p>
          </p:txBody>
        </p:sp>
        <p:sp>
          <p:nvSpPr>
            <p:cNvPr id="12" name="TextBox 11">
              <a:extLst>
                <a:ext uri="{FF2B5EF4-FFF2-40B4-BE49-F238E27FC236}">
                  <a16:creationId xmlns:a16="http://schemas.microsoft.com/office/drawing/2014/main" id="{72448D75-9C39-D004-5EB5-6D0208FD4AF3}"/>
                </a:ext>
              </a:extLst>
            </p:cNvPr>
            <p:cNvSpPr txBox="1"/>
            <p:nvPr/>
          </p:nvSpPr>
          <p:spPr>
            <a:xfrm>
              <a:off x="3649488" y="8666578"/>
              <a:ext cx="5903585" cy="646331"/>
            </a:xfrm>
            <a:prstGeom prst="rect">
              <a:avLst/>
            </a:prstGeom>
            <a:solidFill>
              <a:schemeClr val="bg1"/>
            </a:solidFill>
          </p:spPr>
          <p:txBody>
            <a:bodyPr wrap="square" rtlCol="0">
              <a:spAutoFit/>
            </a:bodyPr>
            <a:lstStyle/>
            <a:p>
              <a:pPr algn="l"/>
              <a:r>
                <a:rPr lang="en-US" sz="1200" b="1" dirty="0"/>
                <a:t>Martin Allen: 351234567</a:t>
              </a:r>
            </a:p>
            <a:p>
              <a:pPr algn="l"/>
              <a:r>
                <a:rPr lang="en-US" sz="1200" b="1" dirty="0"/>
                <a:t>Branch of Service: USAF   War Era:  GW________________</a:t>
              </a:r>
            </a:p>
            <a:p>
              <a:pPr algn="l"/>
              <a:r>
                <a:rPr lang="en-US" sz="1200" b="1" dirty="0"/>
                <a:t>Email: </a:t>
              </a:r>
              <a:r>
                <a:rPr lang="en-US" sz="1200" b="1" dirty="0">
                  <a:solidFill>
                    <a:schemeClr val="tx1"/>
                  </a:solidFill>
                </a:rPr>
                <a:t>myemail@yahoo.com  </a:t>
              </a:r>
              <a:r>
                <a:rPr lang="en-US" sz="1200" b="1" dirty="0"/>
                <a:t>Phone:  __________________</a:t>
              </a:r>
            </a:p>
          </p:txBody>
        </p:sp>
        <p:sp>
          <p:nvSpPr>
            <p:cNvPr id="13" name="Rectangle 12">
              <a:extLst>
                <a:ext uri="{FF2B5EF4-FFF2-40B4-BE49-F238E27FC236}">
                  <a16:creationId xmlns:a16="http://schemas.microsoft.com/office/drawing/2014/main" id="{29750B1E-BE69-ADCC-6917-283E0791D294}"/>
                </a:ext>
              </a:extLst>
            </p:cNvPr>
            <p:cNvSpPr/>
            <p:nvPr/>
          </p:nvSpPr>
          <p:spPr>
            <a:xfrm>
              <a:off x="3649488" y="9753600"/>
              <a:ext cx="3441123" cy="12833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Picture 17">
            <a:extLst>
              <a:ext uri="{FF2B5EF4-FFF2-40B4-BE49-F238E27FC236}">
                <a16:creationId xmlns:a16="http://schemas.microsoft.com/office/drawing/2014/main" id="{A8F09208-7A4E-9422-0367-E0442780D950}"/>
              </a:ext>
            </a:extLst>
          </p:cNvPr>
          <p:cNvPicPr>
            <a:picLocks noChangeAspect="1"/>
          </p:cNvPicPr>
          <p:nvPr/>
        </p:nvPicPr>
        <p:blipFill>
          <a:blip r:embed="rId5"/>
          <a:stretch>
            <a:fillRect/>
          </a:stretch>
        </p:blipFill>
        <p:spPr>
          <a:xfrm>
            <a:off x="558954" y="2453168"/>
            <a:ext cx="16222354" cy="4164953"/>
          </a:xfrm>
          <a:prstGeom prst="rect">
            <a:avLst/>
          </a:prstGeom>
          <a:effectLst>
            <a:glow rad="228600">
              <a:schemeClr val="accent3">
                <a:satMod val="175000"/>
                <a:alpha val="40000"/>
              </a:schemeClr>
            </a:glow>
          </a:effectLst>
        </p:spPr>
      </p:pic>
      <p:sp>
        <p:nvSpPr>
          <p:cNvPr id="21" name="TextBox 20">
            <a:extLst>
              <a:ext uri="{FF2B5EF4-FFF2-40B4-BE49-F238E27FC236}">
                <a16:creationId xmlns:a16="http://schemas.microsoft.com/office/drawing/2014/main" id="{EF2B5EA5-80F7-EEF0-CD22-BF8503D4ABD8}"/>
              </a:ext>
            </a:extLst>
          </p:cNvPr>
          <p:cNvSpPr txBox="1"/>
          <p:nvPr/>
        </p:nvSpPr>
        <p:spPr>
          <a:xfrm>
            <a:off x="2068241" y="6873181"/>
            <a:ext cx="13436860" cy="338554"/>
          </a:xfrm>
          <a:prstGeom prst="rect">
            <a:avLst/>
          </a:prstGeom>
          <a:solidFill>
            <a:schemeClr val="bg1"/>
          </a:solidFill>
          <a:ln>
            <a:solidFill>
              <a:schemeClr val="bg1"/>
            </a:solidFill>
          </a:ln>
        </p:spPr>
        <p:txBody>
          <a:bodyPr wrap="square" rtlCol="0">
            <a:spAutoFit/>
          </a:bodyPr>
          <a:lstStyle/>
          <a:p>
            <a:pPr algn="l"/>
            <a:r>
              <a:rPr lang="en-US" dirty="0"/>
              <a:t>Please login to www.MyLegion.org with email_address@yahoo.com to update your record and explore our online community.</a:t>
            </a:r>
          </a:p>
        </p:txBody>
      </p:sp>
    </p:spTree>
    <p:extLst>
      <p:ext uri="{BB962C8B-B14F-4D97-AF65-F5344CB8AC3E}">
        <p14:creationId xmlns:p14="http://schemas.microsoft.com/office/powerpoint/2010/main" val="2418745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Effect transition="in" filter="fade">
                                      <p:cBhvr>
                                        <p:cTn id="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B33B0-34DD-3D32-37AF-2E90C21BB48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FC982A6-760F-0086-BC0F-86330C6E5A74}"/>
              </a:ext>
            </a:extLst>
          </p:cNvPr>
          <p:cNvSpPr/>
          <p:nvPr/>
        </p:nvSpPr>
        <p:spPr>
          <a:xfrm>
            <a:off x="-109008" y="112634"/>
            <a:ext cx="6352674" cy="20854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0394E562-F7ED-A07F-6ED7-98A69E4A4ECF}"/>
              </a:ext>
            </a:extLst>
          </p:cNvPr>
          <p:cNvSpPr>
            <a:spLocks noGrp="1"/>
          </p:cNvSpPr>
          <p:nvPr>
            <p:ph type="body" sz="quarter" idx="10"/>
          </p:nvPr>
        </p:nvSpPr>
        <p:spPr>
          <a:xfrm>
            <a:off x="0" y="394597"/>
            <a:ext cx="5138057" cy="403689"/>
          </a:xfrm>
        </p:spPr>
        <p:txBody>
          <a:bodyPr>
            <a:normAutofit fontScale="85000" lnSpcReduction="20000"/>
          </a:bodyPr>
          <a:lstStyle/>
          <a:p>
            <a:r>
              <a:rPr lang="en-US" dirty="0"/>
              <a:t>TRANSFER INVITATION LETTER</a:t>
            </a:r>
          </a:p>
        </p:txBody>
      </p:sp>
      <p:grpSp>
        <p:nvGrpSpPr>
          <p:cNvPr id="24" name="Group 23">
            <a:extLst>
              <a:ext uri="{FF2B5EF4-FFF2-40B4-BE49-F238E27FC236}">
                <a16:creationId xmlns:a16="http://schemas.microsoft.com/office/drawing/2014/main" id="{7FFEC8ED-2FCA-ADEE-F766-B32B50801360}"/>
              </a:ext>
            </a:extLst>
          </p:cNvPr>
          <p:cNvGrpSpPr/>
          <p:nvPr/>
        </p:nvGrpSpPr>
        <p:grpSpPr>
          <a:xfrm>
            <a:off x="3067329" y="-932818"/>
            <a:ext cx="10949409" cy="10686418"/>
            <a:chOff x="3825370" y="-932818"/>
            <a:chExt cx="10949409" cy="10686418"/>
          </a:xfrm>
        </p:grpSpPr>
        <p:grpSp>
          <p:nvGrpSpPr>
            <p:cNvPr id="2" name="Group 1">
              <a:extLst>
                <a:ext uri="{FF2B5EF4-FFF2-40B4-BE49-F238E27FC236}">
                  <a16:creationId xmlns:a16="http://schemas.microsoft.com/office/drawing/2014/main" id="{4CE6F119-CE40-E874-BEEC-2C57D6490906}"/>
                </a:ext>
              </a:extLst>
            </p:cNvPr>
            <p:cNvGrpSpPr/>
            <p:nvPr/>
          </p:nvGrpSpPr>
          <p:grpSpPr>
            <a:xfrm>
              <a:off x="3825370" y="-932818"/>
              <a:ext cx="9271266" cy="10686418"/>
              <a:chOff x="3521151" y="350550"/>
              <a:chExt cx="9271266" cy="10686418"/>
            </a:xfrm>
          </p:grpSpPr>
          <p:grpSp>
            <p:nvGrpSpPr>
              <p:cNvPr id="3" name="Group 2">
                <a:extLst>
                  <a:ext uri="{FF2B5EF4-FFF2-40B4-BE49-F238E27FC236}">
                    <a16:creationId xmlns:a16="http://schemas.microsoft.com/office/drawing/2014/main" id="{DC522EF3-163C-FAC0-42F1-AD85FB446B8B}"/>
                  </a:ext>
                </a:extLst>
              </p:cNvPr>
              <p:cNvGrpSpPr/>
              <p:nvPr/>
            </p:nvGrpSpPr>
            <p:grpSpPr>
              <a:xfrm>
                <a:off x="3521151" y="350550"/>
                <a:ext cx="9271266" cy="10250043"/>
                <a:chOff x="3521151" y="350550"/>
                <a:chExt cx="9271266" cy="10250043"/>
              </a:xfrm>
            </p:grpSpPr>
            <p:pic>
              <p:nvPicPr>
                <p:cNvPr id="16" name="Picture 15">
                  <a:extLst>
                    <a:ext uri="{FF2B5EF4-FFF2-40B4-BE49-F238E27FC236}">
                      <a16:creationId xmlns:a16="http://schemas.microsoft.com/office/drawing/2014/main" id="{1DBE51EF-4832-3638-43DC-D12D7C97FD98}"/>
                    </a:ext>
                  </a:extLst>
                </p:cNvPr>
                <p:cNvPicPr>
                  <a:picLocks noChangeAspect="1"/>
                </p:cNvPicPr>
                <p:nvPr/>
              </p:nvPicPr>
              <p:blipFill>
                <a:blip r:embed="rId3"/>
                <a:stretch>
                  <a:fillRect/>
                </a:stretch>
              </p:blipFill>
              <p:spPr>
                <a:xfrm>
                  <a:off x="3521151" y="350550"/>
                  <a:ext cx="9271266" cy="6188570"/>
                </a:xfrm>
                <a:prstGeom prst="rect">
                  <a:avLst/>
                </a:prstGeom>
                <a:noFill/>
              </p:spPr>
            </p:pic>
            <p:pic>
              <p:nvPicPr>
                <p:cNvPr id="17" name="Picture 16">
                  <a:extLst>
                    <a:ext uri="{FF2B5EF4-FFF2-40B4-BE49-F238E27FC236}">
                      <a16:creationId xmlns:a16="http://schemas.microsoft.com/office/drawing/2014/main" id="{D1CE5FC0-7132-C365-0B70-062A52EE37C2}"/>
                    </a:ext>
                  </a:extLst>
                </p:cNvPr>
                <p:cNvPicPr>
                  <a:picLocks noChangeAspect="1"/>
                </p:cNvPicPr>
                <p:nvPr/>
              </p:nvPicPr>
              <p:blipFill>
                <a:blip r:embed="rId4"/>
                <a:stretch>
                  <a:fillRect/>
                </a:stretch>
              </p:blipFill>
              <p:spPr>
                <a:xfrm>
                  <a:off x="3521151" y="6384759"/>
                  <a:ext cx="9173722" cy="4215834"/>
                </a:xfrm>
                <a:prstGeom prst="rect">
                  <a:avLst/>
                </a:prstGeom>
              </p:spPr>
            </p:pic>
          </p:grpSp>
          <p:sp>
            <p:nvSpPr>
              <p:cNvPr id="8" name="TextBox 7">
                <a:extLst>
                  <a:ext uri="{FF2B5EF4-FFF2-40B4-BE49-F238E27FC236}">
                    <a16:creationId xmlns:a16="http://schemas.microsoft.com/office/drawing/2014/main" id="{5EA05936-4835-4A05-956B-A1905BA4AED6}"/>
                  </a:ext>
                </a:extLst>
              </p:cNvPr>
              <p:cNvSpPr txBox="1"/>
              <p:nvPr/>
            </p:nvSpPr>
            <p:spPr>
              <a:xfrm>
                <a:off x="3649488" y="2355370"/>
                <a:ext cx="1853490" cy="276999"/>
              </a:xfrm>
              <a:prstGeom prst="rect">
                <a:avLst/>
              </a:prstGeom>
              <a:solidFill>
                <a:schemeClr val="bg1"/>
              </a:solidFill>
            </p:spPr>
            <p:txBody>
              <a:bodyPr wrap="square" rtlCol="0">
                <a:spAutoFit/>
              </a:bodyPr>
              <a:lstStyle/>
              <a:p>
                <a:pPr algn="l"/>
                <a:r>
                  <a:rPr lang="en-US" sz="1200" dirty="0"/>
                  <a:t>Dear Martin Allen</a:t>
                </a:r>
              </a:p>
            </p:txBody>
          </p:sp>
          <p:sp>
            <p:nvSpPr>
              <p:cNvPr id="14" name="TextBox 13">
                <a:extLst>
                  <a:ext uri="{FF2B5EF4-FFF2-40B4-BE49-F238E27FC236}">
                    <a16:creationId xmlns:a16="http://schemas.microsoft.com/office/drawing/2014/main" id="{E7CF6834-0F70-E740-8BF4-E3BBF8BB7FA9}"/>
                  </a:ext>
                </a:extLst>
              </p:cNvPr>
              <p:cNvSpPr txBox="1"/>
              <p:nvPr/>
            </p:nvSpPr>
            <p:spPr>
              <a:xfrm>
                <a:off x="3649488" y="8666578"/>
                <a:ext cx="5903585" cy="646331"/>
              </a:xfrm>
              <a:prstGeom prst="rect">
                <a:avLst/>
              </a:prstGeom>
              <a:solidFill>
                <a:schemeClr val="bg1"/>
              </a:solidFill>
            </p:spPr>
            <p:txBody>
              <a:bodyPr wrap="square" rtlCol="0">
                <a:spAutoFit/>
              </a:bodyPr>
              <a:lstStyle/>
              <a:p>
                <a:pPr algn="l"/>
                <a:r>
                  <a:rPr lang="en-US" sz="1200" b="1" dirty="0"/>
                  <a:t>Martin Allen: 351234567</a:t>
                </a:r>
              </a:p>
              <a:p>
                <a:pPr algn="l"/>
                <a:r>
                  <a:rPr lang="en-US" sz="1200" b="1" dirty="0"/>
                  <a:t>Branch of Service: USAF   War Era:  ____________________</a:t>
                </a:r>
              </a:p>
              <a:p>
                <a:pPr algn="l"/>
                <a:r>
                  <a:rPr lang="en-US" sz="1200" b="1" dirty="0"/>
                  <a:t>Email: </a:t>
                </a:r>
                <a:r>
                  <a:rPr lang="en-US" sz="1200" b="1" dirty="0">
                    <a:solidFill>
                      <a:schemeClr val="tx1"/>
                    </a:solidFill>
                  </a:rPr>
                  <a:t>myemail@yahoo.com  </a:t>
                </a:r>
                <a:r>
                  <a:rPr lang="en-US" sz="1200" b="1" dirty="0"/>
                  <a:t>Phone:  __________________</a:t>
                </a:r>
              </a:p>
            </p:txBody>
          </p:sp>
          <p:sp>
            <p:nvSpPr>
              <p:cNvPr id="15" name="Rectangle 14">
                <a:extLst>
                  <a:ext uri="{FF2B5EF4-FFF2-40B4-BE49-F238E27FC236}">
                    <a16:creationId xmlns:a16="http://schemas.microsoft.com/office/drawing/2014/main" id="{2A86A4CE-4B8B-2356-CFF9-1B08501748FB}"/>
                  </a:ext>
                </a:extLst>
              </p:cNvPr>
              <p:cNvSpPr/>
              <p:nvPr/>
            </p:nvSpPr>
            <p:spPr>
              <a:xfrm>
                <a:off x="3649488" y="9753600"/>
                <a:ext cx="3441123" cy="12833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C62F6BF3-7632-B944-581C-86AD12B397F6}"/>
                </a:ext>
              </a:extLst>
            </p:cNvPr>
            <p:cNvSpPr txBox="1"/>
            <p:nvPr/>
          </p:nvSpPr>
          <p:spPr>
            <a:xfrm>
              <a:off x="3953706" y="6955363"/>
              <a:ext cx="10821073" cy="308367"/>
            </a:xfrm>
            <a:prstGeom prst="rect">
              <a:avLst/>
            </a:prstGeom>
            <a:solidFill>
              <a:schemeClr val="bg1"/>
            </a:solidFill>
            <a:ln>
              <a:solidFill>
                <a:schemeClr val="bg1"/>
              </a:solidFill>
            </a:ln>
          </p:spPr>
          <p:txBody>
            <a:bodyPr wrap="square" rtlCol="0">
              <a:spAutoFit/>
            </a:bodyPr>
            <a:lstStyle/>
            <a:p>
              <a:pPr algn="l"/>
              <a:r>
                <a:rPr lang="en-US" sz="1400" dirty="0"/>
                <a:t>Please login to www.MyLegion.org with email_address@yahoo.com to update your record and explore our online community.</a:t>
              </a:r>
            </a:p>
          </p:txBody>
        </p:sp>
      </p:grpSp>
      <p:grpSp>
        <p:nvGrpSpPr>
          <p:cNvPr id="26" name="Group 25">
            <a:extLst>
              <a:ext uri="{FF2B5EF4-FFF2-40B4-BE49-F238E27FC236}">
                <a16:creationId xmlns:a16="http://schemas.microsoft.com/office/drawing/2014/main" id="{33002B44-A1C1-9B72-1D66-272516DE59B4}"/>
              </a:ext>
            </a:extLst>
          </p:cNvPr>
          <p:cNvGrpSpPr/>
          <p:nvPr/>
        </p:nvGrpSpPr>
        <p:grpSpPr>
          <a:xfrm>
            <a:off x="3067329" y="2288593"/>
            <a:ext cx="11770821" cy="6498243"/>
            <a:chOff x="6447099" y="1751057"/>
            <a:chExt cx="10571586" cy="4858230"/>
          </a:xfrm>
        </p:grpSpPr>
        <p:grpSp>
          <p:nvGrpSpPr>
            <p:cNvPr id="25" name="Group 24">
              <a:extLst>
                <a:ext uri="{FF2B5EF4-FFF2-40B4-BE49-F238E27FC236}">
                  <a16:creationId xmlns:a16="http://schemas.microsoft.com/office/drawing/2014/main" id="{B9C52D39-8802-038D-67AB-F2381A5E062B}"/>
                </a:ext>
              </a:extLst>
            </p:cNvPr>
            <p:cNvGrpSpPr/>
            <p:nvPr/>
          </p:nvGrpSpPr>
          <p:grpSpPr>
            <a:xfrm>
              <a:off x="6447099" y="1751057"/>
              <a:ext cx="10571586" cy="4858230"/>
              <a:chOff x="6905499" y="1075160"/>
              <a:chExt cx="10571586" cy="4858230"/>
            </a:xfrm>
          </p:grpSpPr>
          <p:pic>
            <p:nvPicPr>
              <p:cNvPr id="19" name="Picture 18">
                <a:extLst>
                  <a:ext uri="{FF2B5EF4-FFF2-40B4-BE49-F238E27FC236}">
                    <a16:creationId xmlns:a16="http://schemas.microsoft.com/office/drawing/2014/main" id="{832DDF89-E2E8-C01C-CF9B-326ECCBF8331}"/>
                  </a:ext>
                </a:extLst>
              </p:cNvPr>
              <p:cNvPicPr>
                <a:picLocks noChangeAspect="1"/>
              </p:cNvPicPr>
              <p:nvPr/>
            </p:nvPicPr>
            <p:blipFill>
              <a:blip r:embed="rId4"/>
              <a:stretch>
                <a:fillRect/>
              </a:stretch>
            </p:blipFill>
            <p:spPr>
              <a:xfrm>
                <a:off x="6905499" y="1075160"/>
                <a:ext cx="10571586" cy="4858230"/>
              </a:xfrm>
              <a:prstGeom prst="rect">
                <a:avLst/>
              </a:prstGeom>
              <a:effectLst>
                <a:glow rad="228600">
                  <a:schemeClr val="accent5">
                    <a:satMod val="175000"/>
                    <a:alpha val="40000"/>
                  </a:schemeClr>
                </a:glow>
              </a:effectLst>
            </p:spPr>
          </p:pic>
          <p:sp>
            <p:nvSpPr>
              <p:cNvPr id="22" name="TextBox 21">
                <a:extLst>
                  <a:ext uri="{FF2B5EF4-FFF2-40B4-BE49-F238E27FC236}">
                    <a16:creationId xmlns:a16="http://schemas.microsoft.com/office/drawing/2014/main" id="{1D321295-88CA-4196-3F94-7F3839460703}"/>
                  </a:ext>
                </a:extLst>
              </p:cNvPr>
              <p:cNvSpPr txBox="1"/>
              <p:nvPr/>
            </p:nvSpPr>
            <p:spPr>
              <a:xfrm>
                <a:off x="7095507" y="3107076"/>
                <a:ext cx="10117672" cy="584775"/>
              </a:xfrm>
              <a:prstGeom prst="rect">
                <a:avLst/>
              </a:prstGeom>
              <a:solidFill>
                <a:schemeClr val="bg1"/>
              </a:solidFill>
              <a:ln>
                <a:solidFill>
                  <a:schemeClr val="bg1"/>
                </a:solidFill>
              </a:ln>
            </p:spPr>
            <p:txBody>
              <a:bodyPr wrap="square" rtlCol="0">
                <a:spAutoFit/>
              </a:bodyPr>
              <a:lstStyle/>
              <a:p>
                <a:pPr algn="l"/>
                <a:r>
                  <a:rPr lang="en-US" dirty="0"/>
                  <a:t>Please login to www.MyLegion.org with email_address@yahoo.com to update your record and explore our online community.</a:t>
                </a:r>
              </a:p>
            </p:txBody>
          </p:sp>
        </p:grpSp>
        <p:sp>
          <p:nvSpPr>
            <p:cNvPr id="20" name="TextBox 19">
              <a:extLst>
                <a:ext uri="{FF2B5EF4-FFF2-40B4-BE49-F238E27FC236}">
                  <a16:creationId xmlns:a16="http://schemas.microsoft.com/office/drawing/2014/main" id="{03D67B40-2305-C545-8A89-04AAD01BB21E}"/>
                </a:ext>
              </a:extLst>
            </p:cNvPr>
            <p:cNvSpPr txBox="1"/>
            <p:nvPr/>
          </p:nvSpPr>
          <p:spPr>
            <a:xfrm>
              <a:off x="6637107" y="4419869"/>
              <a:ext cx="5903585" cy="830997"/>
            </a:xfrm>
            <a:prstGeom prst="rect">
              <a:avLst/>
            </a:prstGeom>
            <a:solidFill>
              <a:schemeClr val="bg1"/>
            </a:solidFill>
          </p:spPr>
          <p:txBody>
            <a:bodyPr wrap="square" rtlCol="0">
              <a:spAutoFit/>
            </a:bodyPr>
            <a:lstStyle/>
            <a:p>
              <a:pPr algn="l"/>
              <a:r>
                <a:rPr lang="en-US" b="1" dirty="0"/>
                <a:t>Martin Allen: 351234567</a:t>
              </a:r>
            </a:p>
            <a:p>
              <a:pPr algn="l"/>
              <a:r>
                <a:rPr lang="en-US" b="1" dirty="0"/>
                <a:t>Branch of Service: USAF   War Era:  ____________________</a:t>
              </a:r>
            </a:p>
            <a:p>
              <a:pPr algn="l"/>
              <a:r>
                <a:rPr lang="en-US" b="1" dirty="0"/>
                <a:t>Email: </a:t>
              </a:r>
              <a:r>
                <a:rPr lang="en-US" b="1" dirty="0">
                  <a:solidFill>
                    <a:schemeClr val="tx1"/>
                  </a:solidFill>
                </a:rPr>
                <a:t>myemail@yahoo.com  </a:t>
              </a:r>
              <a:r>
                <a:rPr lang="en-US" b="1" dirty="0"/>
                <a:t>Phone:  __________________</a:t>
              </a:r>
            </a:p>
          </p:txBody>
        </p:sp>
        <p:sp>
          <p:nvSpPr>
            <p:cNvPr id="21" name="TextBox 20">
              <a:extLst>
                <a:ext uri="{FF2B5EF4-FFF2-40B4-BE49-F238E27FC236}">
                  <a16:creationId xmlns:a16="http://schemas.microsoft.com/office/drawing/2014/main" id="{0F1AFEAF-A805-E056-7B9B-231EEFAAC388}"/>
                </a:ext>
              </a:extLst>
            </p:cNvPr>
            <p:cNvSpPr txBox="1"/>
            <p:nvPr/>
          </p:nvSpPr>
          <p:spPr>
            <a:xfrm>
              <a:off x="7509724" y="5476753"/>
              <a:ext cx="3019439" cy="830997"/>
            </a:xfrm>
            <a:prstGeom prst="rect">
              <a:avLst/>
            </a:prstGeom>
            <a:solidFill>
              <a:schemeClr val="bg1"/>
            </a:solidFill>
          </p:spPr>
          <p:txBody>
            <a:bodyPr wrap="square" rtlCol="0">
              <a:spAutoFit/>
            </a:bodyPr>
            <a:lstStyle/>
            <a:p>
              <a:pPr algn="l"/>
              <a:r>
                <a:rPr lang="en-US" b="1" dirty="0"/>
                <a:t>Martin Allen</a:t>
              </a:r>
            </a:p>
            <a:p>
              <a:pPr algn="l"/>
              <a:r>
                <a:rPr lang="en-US" b="1" dirty="0"/>
                <a:t>Address</a:t>
              </a:r>
            </a:p>
            <a:p>
              <a:pPr algn="l"/>
              <a:r>
                <a:rPr lang="en-US" b="1" dirty="0"/>
                <a:t>City, ST Zip</a:t>
              </a:r>
            </a:p>
          </p:txBody>
        </p:sp>
      </p:grpSp>
    </p:spTree>
    <p:extLst>
      <p:ext uri="{BB962C8B-B14F-4D97-AF65-F5344CB8AC3E}">
        <p14:creationId xmlns:p14="http://schemas.microsoft.com/office/powerpoint/2010/main" val="3036815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Effect transition="in" filter="fade">
                                      <p:cBhvr>
                                        <p:cTn id="9"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DF36D-021F-04D2-94DA-0763153A80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10E6597-18C6-E557-F95C-EEF1BA7FC779}"/>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4D771F10-4FE6-475F-3BF9-1EBF81B49F46}"/>
              </a:ext>
            </a:extLst>
          </p:cNvPr>
          <p:cNvPicPr>
            <a:picLocks noChangeAspect="1"/>
          </p:cNvPicPr>
          <p:nvPr/>
        </p:nvPicPr>
        <p:blipFill>
          <a:blip r:embed="rId5"/>
          <a:stretch>
            <a:fillRect/>
          </a:stretch>
        </p:blipFill>
        <p:spPr>
          <a:xfrm>
            <a:off x="5008772" y="161925"/>
            <a:ext cx="3857625" cy="571500"/>
          </a:xfrm>
          <a:prstGeom prst="rect">
            <a:avLst/>
          </a:prstGeom>
        </p:spPr>
      </p:pic>
      <p:pic>
        <p:nvPicPr>
          <p:cNvPr id="7" name="Picture 6">
            <a:extLst>
              <a:ext uri="{FF2B5EF4-FFF2-40B4-BE49-F238E27FC236}">
                <a16:creationId xmlns:a16="http://schemas.microsoft.com/office/drawing/2014/main" id="{ABA188DD-151B-EA8A-118E-6108F519AE3C}"/>
              </a:ext>
            </a:extLst>
          </p:cNvPr>
          <p:cNvPicPr>
            <a:picLocks noChangeAspect="1"/>
          </p:cNvPicPr>
          <p:nvPr/>
        </p:nvPicPr>
        <p:blipFill>
          <a:blip r:embed="rId6"/>
          <a:stretch>
            <a:fillRect/>
          </a:stretch>
        </p:blipFill>
        <p:spPr>
          <a:xfrm>
            <a:off x="4787096" y="802699"/>
            <a:ext cx="8582537" cy="8631191"/>
          </a:xfrm>
          <a:prstGeom prst="rect">
            <a:avLst/>
          </a:prstGeom>
        </p:spPr>
      </p:pic>
      <p:pic>
        <p:nvPicPr>
          <p:cNvPr id="6" name="Picture 5">
            <a:extLst>
              <a:ext uri="{FF2B5EF4-FFF2-40B4-BE49-F238E27FC236}">
                <a16:creationId xmlns:a16="http://schemas.microsoft.com/office/drawing/2014/main" id="{2F71DD7D-EF38-3120-5A8B-B0477ECE550E}"/>
              </a:ext>
            </a:extLst>
          </p:cNvPr>
          <p:cNvPicPr>
            <a:picLocks noChangeAspect="1"/>
          </p:cNvPicPr>
          <p:nvPr/>
        </p:nvPicPr>
        <p:blipFill>
          <a:blip r:embed="rId7"/>
          <a:stretch>
            <a:fillRect/>
          </a:stretch>
        </p:blipFill>
        <p:spPr>
          <a:xfrm>
            <a:off x="1712804" y="522174"/>
            <a:ext cx="3136064" cy="7988811"/>
          </a:xfrm>
          <a:prstGeom prst="rect">
            <a:avLst/>
          </a:prstGeom>
        </p:spPr>
      </p:pic>
      <p:pic>
        <p:nvPicPr>
          <p:cNvPr id="4" name="Picture 3">
            <a:extLst>
              <a:ext uri="{FF2B5EF4-FFF2-40B4-BE49-F238E27FC236}">
                <a16:creationId xmlns:a16="http://schemas.microsoft.com/office/drawing/2014/main" id="{449A2715-D5AC-1681-CC15-9C1F82F759A7}"/>
              </a:ext>
            </a:extLst>
          </p:cNvPr>
          <p:cNvPicPr>
            <a:picLocks noChangeAspect="1"/>
          </p:cNvPicPr>
          <p:nvPr/>
        </p:nvPicPr>
        <p:blipFill>
          <a:blip r:embed="rId8"/>
          <a:stretch>
            <a:fillRect/>
          </a:stretch>
        </p:blipFill>
        <p:spPr>
          <a:xfrm>
            <a:off x="5115405" y="3153200"/>
            <a:ext cx="7501984" cy="4263073"/>
          </a:xfrm>
          <a:prstGeom prst="rect">
            <a:avLst/>
          </a:prstGeom>
          <a:effectLst>
            <a:glow rad="101600">
              <a:srgbClr val="92D050">
                <a:alpha val="60000"/>
              </a:srgbClr>
            </a:glow>
          </a:effectLst>
        </p:spPr>
      </p:pic>
      <p:sp>
        <p:nvSpPr>
          <p:cNvPr id="9" name="Rectangle 8">
            <a:extLst>
              <a:ext uri="{FF2B5EF4-FFF2-40B4-BE49-F238E27FC236}">
                <a16:creationId xmlns:a16="http://schemas.microsoft.com/office/drawing/2014/main" id="{BF7C20F0-9AC5-6BD3-9C5A-141F68835DC6}"/>
              </a:ext>
            </a:extLst>
          </p:cNvPr>
          <p:cNvSpPr/>
          <p:nvPr/>
        </p:nvSpPr>
        <p:spPr>
          <a:xfrm>
            <a:off x="5232775" y="4541518"/>
            <a:ext cx="3409617" cy="576776"/>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19BD80A-8142-E38E-BE3C-C438A83BA5AD}"/>
              </a:ext>
            </a:extLst>
          </p:cNvPr>
          <p:cNvSpPr/>
          <p:nvPr/>
        </p:nvSpPr>
        <p:spPr>
          <a:xfrm>
            <a:off x="5232774" y="5439484"/>
            <a:ext cx="4530204" cy="576776"/>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06823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1000"/>
                                        <p:tgtEl>
                                          <p:spTgt spid="9"/>
                                        </p:tgtEl>
                                      </p:cBhvr>
                                    </p:animEffect>
                                  </p:childTnLst>
                                </p:cTn>
                              </p:par>
                            </p:childTnLst>
                          </p:cTn>
                        </p:par>
                        <p:par>
                          <p:cTn id="14" fill="hold">
                            <p:stCondLst>
                              <p:cond delay="2000"/>
                            </p:stCondLst>
                            <p:childTnLst>
                              <p:par>
                                <p:cTn id="15" presetID="22" presetClass="entr" presetSubtype="1"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9A36AF-9E1E-9C5B-E280-74CE272F8D13}"/>
              </a:ext>
            </a:extLst>
          </p:cNvPr>
          <p:cNvPicPr>
            <a:picLocks noChangeAspect="1"/>
          </p:cNvPicPr>
          <p:nvPr/>
        </p:nvPicPr>
        <p:blipFill>
          <a:blip r:embed="rId4"/>
          <a:stretch>
            <a:fillRect/>
          </a:stretch>
        </p:blipFill>
        <p:spPr>
          <a:xfrm>
            <a:off x="489517" y="177545"/>
            <a:ext cx="16361227" cy="5355477"/>
          </a:xfrm>
          <a:prstGeom prst="rect">
            <a:avLst/>
          </a:prstGeom>
        </p:spPr>
      </p:pic>
      <p:sp>
        <p:nvSpPr>
          <p:cNvPr id="5" name="Rectangle 4">
            <a:extLst>
              <a:ext uri="{FF2B5EF4-FFF2-40B4-BE49-F238E27FC236}">
                <a16:creationId xmlns:a16="http://schemas.microsoft.com/office/drawing/2014/main" id="{B59DCF67-C0C3-DE88-7FC6-0DAB40C2EE72}"/>
              </a:ext>
            </a:extLst>
          </p:cNvPr>
          <p:cNvSpPr/>
          <p:nvPr/>
        </p:nvSpPr>
        <p:spPr>
          <a:xfrm>
            <a:off x="279852" y="6499115"/>
            <a:ext cx="16780555" cy="1754326"/>
          </a:xfrm>
          <a:prstGeom prst="rect">
            <a:avLst/>
          </a:prstGeom>
          <a:solidFill>
            <a:schemeClr val="accent1"/>
          </a:solidFill>
        </p:spPr>
        <p:txBody>
          <a:bodyPr wrap="none" lIns="91440" tIns="45720" rIns="91440" bIns="45720">
            <a:spAutoFit/>
          </a:bodyPr>
          <a:lstStyle/>
          <a:p>
            <a:pPr algn="ctr"/>
            <a:r>
              <a:rPr lang="en-US" sz="5400" b="1" spc="50" dirty="0">
                <a:ln w="9525" cmpd="sng">
                  <a:solidFill>
                    <a:schemeClr val="accent1"/>
                  </a:solidFill>
                  <a:prstDash val="solid"/>
                </a:ln>
                <a:solidFill>
                  <a:srgbClr val="70AD47">
                    <a:tint val="1000"/>
                  </a:srgbClr>
                </a:solidFill>
                <a:effectLst>
                  <a:glow rad="38100">
                    <a:schemeClr val="accent1">
                      <a:alpha val="40000"/>
                    </a:schemeClr>
                  </a:glow>
                </a:effectLst>
              </a:rPr>
              <a:t>Do not submit a paper form if submitting online.</a:t>
            </a:r>
          </a:p>
          <a:p>
            <a:pPr algn="ctr"/>
            <a:r>
              <a:rPr lang="en-US" sz="5400" b="1" spc="50" dirty="0">
                <a:ln w="9525" cmpd="sng">
                  <a:solidFill>
                    <a:schemeClr val="accent1"/>
                  </a:solidFill>
                  <a:prstDash val="solid"/>
                </a:ln>
                <a:solidFill>
                  <a:srgbClr val="70AD47">
                    <a:tint val="1000"/>
                  </a:srgbClr>
                </a:solidFill>
                <a:effectLst>
                  <a:glow rad="38100">
                    <a:schemeClr val="accent1">
                      <a:alpha val="40000"/>
                    </a:schemeClr>
                  </a:glow>
                </a:effectLst>
              </a:rPr>
              <a:t>Departments have access to online reports.</a:t>
            </a:r>
            <a:endPar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12" name="Picture 11">
            <a:extLst>
              <a:ext uri="{FF2B5EF4-FFF2-40B4-BE49-F238E27FC236}">
                <a16:creationId xmlns:a16="http://schemas.microsoft.com/office/drawing/2014/main" id="{D8151606-49C5-8426-2CF6-F9D9C6CAAD4D}"/>
              </a:ext>
            </a:extLst>
          </p:cNvPr>
          <p:cNvPicPr>
            <a:picLocks noChangeAspect="1"/>
          </p:cNvPicPr>
          <p:nvPr/>
        </p:nvPicPr>
        <p:blipFill>
          <a:blip r:embed="rId5"/>
          <a:stretch>
            <a:fillRect/>
          </a:stretch>
        </p:blipFill>
        <p:spPr>
          <a:xfrm>
            <a:off x="279852" y="2325375"/>
            <a:ext cx="10285760" cy="3780236"/>
          </a:xfrm>
          <a:prstGeom prst="rect">
            <a:avLst/>
          </a:prstGeom>
          <a:effectLst>
            <a:glow rad="228600">
              <a:schemeClr val="accent3">
                <a:satMod val="175000"/>
                <a:alpha val="40000"/>
              </a:schemeClr>
            </a:glow>
          </a:effectLst>
        </p:spPr>
      </p:pic>
      <p:pic>
        <p:nvPicPr>
          <p:cNvPr id="8" name="Picture 7">
            <a:extLst>
              <a:ext uri="{FF2B5EF4-FFF2-40B4-BE49-F238E27FC236}">
                <a16:creationId xmlns:a16="http://schemas.microsoft.com/office/drawing/2014/main" id="{23F98CAF-DDD1-6233-C8CF-E14EE0882A78}"/>
              </a:ext>
            </a:extLst>
          </p:cNvPr>
          <p:cNvPicPr>
            <a:picLocks noChangeAspect="1"/>
          </p:cNvPicPr>
          <p:nvPr/>
        </p:nvPicPr>
        <p:blipFill>
          <a:blip r:embed="rId6"/>
          <a:stretch>
            <a:fillRect/>
          </a:stretch>
        </p:blipFill>
        <p:spPr>
          <a:xfrm>
            <a:off x="10421578" y="2470473"/>
            <a:ext cx="6573200" cy="2889320"/>
          </a:xfrm>
          <a:prstGeom prst="rect">
            <a:avLst/>
          </a:prstGeom>
          <a:effectLst>
            <a:glow rad="228600">
              <a:schemeClr val="accent5">
                <a:satMod val="175000"/>
                <a:alpha val="40000"/>
              </a:schemeClr>
            </a:glow>
          </a:effectLst>
        </p:spPr>
      </p:pic>
    </p:spTree>
    <p:custDataLst>
      <p:tags r:id="rId1"/>
    </p:custDataLst>
    <p:extLst>
      <p:ext uri="{BB962C8B-B14F-4D97-AF65-F5344CB8AC3E}">
        <p14:creationId xmlns:p14="http://schemas.microsoft.com/office/powerpoint/2010/main" val="241914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Effect transition="in" filter="fade">
                                      <p:cBhvr>
                                        <p:cTn id="15" dur="1000"/>
                                        <p:tgtEl>
                                          <p:spTgt spid="8"/>
                                        </p:tgtEl>
                                      </p:cBhvr>
                                    </p:animEffect>
                                  </p:childTnLst>
                                </p:cTn>
                              </p:par>
                            </p:childTnLst>
                          </p:cTn>
                        </p:par>
                        <p:par>
                          <p:cTn id="16" fill="hold">
                            <p:stCondLst>
                              <p:cond delay="20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0333C-8F6B-F221-0408-1CBB7F0CF2E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CCE341B-3479-ED5C-580C-8608E675313C}"/>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15D45FCE-DEB0-9FFB-5EEA-5D3561C89541}"/>
              </a:ext>
            </a:extLst>
          </p:cNvPr>
          <p:cNvPicPr>
            <a:picLocks noChangeAspect="1"/>
          </p:cNvPicPr>
          <p:nvPr/>
        </p:nvPicPr>
        <p:blipFill>
          <a:blip r:embed="rId5"/>
          <a:stretch>
            <a:fillRect/>
          </a:stretch>
        </p:blipFill>
        <p:spPr>
          <a:xfrm>
            <a:off x="5008772" y="161925"/>
            <a:ext cx="3857625" cy="571500"/>
          </a:xfrm>
          <a:prstGeom prst="rect">
            <a:avLst/>
          </a:prstGeom>
        </p:spPr>
      </p:pic>
      <p:pic>
        <p:nvPicPr>
          <p:cNvPr id="7" name="Picture 6">
            <a:extLst>
              <a:ext uri="{FF2B5EF4-FFF2-40B4-BE49-F238E27FC236}">
                <a16:creationId xmlns:a16="http://schemas.microsoft.com/office/drawing/2014/main" id="{D37C890F-F0B6-DEAC-F7AE-04E12E30AA65}"/>
              </a:ext>
            </a:extLst>
          </p:cNvPr>
          <p:cNvPicPr>
            <a:picLocks noChangeAspect="1"/>
          </p:cNvPicPr>
          <p:nvPr/>
        </p:nvPicPr>
        <p:blipFill>
          <a:blip r:embed="rId6"/>
          <a:stretch>
            <a:fillRect/>
          </a:stretch>
        </p:blipFill>
        <p:spPr>
          <a:xfrm>
            <a:off x="4787096" y="802699"/>
            <a:ext cx="8582537" cy="8631191"/>
          </a:xfrm>
          <a:prstGeom prst="rect">
            <a:avLst/>
          </a:prstGeom>
        </p:spPr>
      </p:pic>
      <p:pic>
        <p:nvPicPr>
          <p:cNvPr id="6" name="Picture 5">
            <a:extLst>
              <a:ext uri="{FF2B5EF4-FFF2-40B4-BE49-F238E27FC236}">
                <a16:creationId xmlns:a16="http://schemas.microsoft.com/office/drawing/2014/main" id="{0D2F3B6F-281D-9FA0-DA02-4FB1B13E15A4}"/>
              </a:ext>
            </a:extLst>
          </p:cNvPr>
          <p:cNvPicPr>
            <a:picLocks noChangeAspect="1"/>
          </p:cNvPicPr>
          <p:nvPr/>
        </p:nvPicPr>
        <p:blipFill>
          <a:blip r:embed="rId7"/>
          <a:stretch>
            <a:fillRect/>
          </a:stretch>
        </p:blipFill>
        <p:spPr>
          <a:xfrm>
            <a:off x="1712804" y="522174"/>
            <a:ext cx="3136064" cy="7988811"/>
          </a:xfrm>
          <a:prstGeom prst="rect">
            <a:avLst/>
          </a:prstGeom>
        </p:spPr>
      </p:pic>
      <p:pic>
        <p:nvPicPr>
          <p:cNvPr id="4" name="Picture 3">
            <a:extLst>
              <a:ext uri="{FF2B5EF4-FFF2-40B4-BE49-F238E27FC236}">
                <a16:creationId xmlns:a16="http://schemas.microsoft.com/office/drawing/2014/main" id="{4FE02658-3A18-FA69-C237-DDDEEDCBD467}"/>
              </a:ext>
            </a:extLst>
          </p:cNvPr>
          <p:cNvPicPr>
            <a:picLocks noChangeAspect="1"/>
          </p:cNvPicPr>
          <p:nvPr/>
        </p:nvPicPr>
        <p:blipFill>
          <a:blip r:embed="rId8"/>
          <a:stretch>
            <a:fillRect/>
          </a:stretch>
        </p:blipFill>
        <p:spPr>
          <a:xfrm>
            <a:off x="5115405" y="3153200"/>
            <a:ext cx="7501984" cy="4263073"/>
          </a:xfrm>
          <a:prstGeom prst="rect">
            <a:avLst/>
          </a:prstGeom>
          <a:effectLst>
            <a:glow rad="101600">
              <a:srgbClr val="92D050">
                <a:alpha val="60000"/>
              </a:srgbClr>
            </a:glow>
          </a:effectLst>
        </p:spPr>
      </p:pic>
      <p:sp>
        <p:nvSpPr>
          <p:cNvPr id="8" name="Arrow: Right 7">
            <a:extLst>
              <a:ext uri="{FF2B5EF4-FFF2-40B4-BE49-F238E27FC236}">
                <a16:creationId xmlns:a16="http://schemas.microsoft.com/office/drawing/2014/main" id="{B6B320CD-4A2F-BACD-E67B-5374BFE11824}"/>
              </a:ext>
            </a:extLst>
          </p:cNvPr>
          <p:cNvSpPr/>
          <p:nvPr/>
        </p:nvSpPr>
        <p:spPr>
          <a:xfrm>
            <a:off x="4216733" y="5875187"/>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6211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2AA19-18E2-BC37-E2DB-53A37991672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B20021C-FA49-047D-2D89-715A87664C2F}"/>
              </a:ext>
            </a:extLst>
          </p:cNvPr>
          <p:cNvPicPr>
            <a:picLocks noChangeAspect="1"/>
          </p:cNvPicPr>
          <p:nvPr/>
        </p:nvPicPr>
        <p:blipFill>
          <a:blip r:embed="rId3"/>
          <a:stretch>
            <a:fillRect/>
          </a:stretch>
        </p:blipFill>
        <p:spPr>
          <a:xfrm>
            <a:off x="0" y="-1203034"/>
            <a:ext cx="17134601" cy="5935455"/>
          </a:xfrm>
          <a:prstGeom prst="rect">
            <a:avLst/>
          </a:prstGeom>
        </p:spPr>
      </p:pic>
      <p:sp>
        <p:nvSpPr>
          <p:cNvPr id="22" name="TextBox 21">
            <a:extLst>
              <a:ext uri="{FF2B5EF4-FFF2-40B4-BE49-F238E27FC236}">
                <a16:creationId xmlns:a16="http://schemas.microsoft.com/office/drawing/2014/main" id="{5BDBF986-28D7-FE37-50CD-21243090D7C6}"/>
              </a:ext>
            </a:extLst>
          </p:cNvPr>
          <p:cNvSpPr txBox="1"/>
          <p:nvPr/>
        </p:nvSpPr>
        <p:spPr>
          <a:xfrm>
            <a:off x="8670131" y="2953495"/>
            <a:ext cx="4616704" cy="3108543"/>
          </a:xfrm>
          <a:prstGeom prst="rect">
            <a:avLst/>
          </a:prstGeom>
          <a:solidFill>
            <a:schemeClr val="accent1">
              <a:lumMod val="75000"/>
            </a:schemeClr>
          </a:solidFill>
          <a:scene3d>
            <a:camera prst="orthographicFront"/>
            <a:lightRig rig="threePt" dir="t"/>
          </a:scene3d>
          <a:sp3d>
            <a:bevelT w="165100" prst="coolSlant"/>
          </a:sp3d>
        </p:spPr>
        <p:txBody>
          <a:bodyPr wrap="square" rtlCol="0">
            <a:spAutoFit/>
          </a:bodyPr>
          <a:lstStyle/>
          <a:p>
            <a:endParaRPr lang="en-US" sz="2800" b="1" dirty="0">
              <a:solidFill>
                <a:schemeClr val="bg1"/>
              </a:solidFill>
            </a:endParaRPr>
          </a:p>
          <a:p>
            <a:r>
              <a:rPr lang="en-US" sz="2800" b="1" dirty="0">
                <a:solidFill>
                  <a:schemeClr val="bg1"/>
                </a:solidFill>
              </a:rPr>
              <a:t>Distance From Zip:  Locate headquarters post members using distance, 1 zip code and last paid year search.</a:t>
            </a:r>
          </a:p>
          <a:p>
            <a:endParaRPr lang="en-US" sz="2800" b="1" dirty="0">
              <a:solidFill>
                <a:schemeClr val="bg1"/>
              </a:solidFill>
            </a:endParaRPr>
          </a:p>
        </p:txBody>
      </p:sp>
      <p:pic>
        <p:nvPicPr>
          <p:cNvPr id="4" name="Picture 3">
            <a:extLst>
              <a:ext uri="{FF2B5EF4-FFF2-40B4-BE49-F238E27FC236}">
                <a16:creationId xmlns:a16="http://schemas.microsoft.com/office/drawing/2014/main" id="{74723E88-5D4A-5C6F-5FB4-F0C3A77001C1}"/>
              </a:ext>
            </a:extLst>
          </p:cNvPr>
          <p:cNvPicPr>
            <a:picLocks noChangeAspect="1"/>
          </p:cNvPicPr>
          <p:nvPr/>
        </p:nvPicPr>
        <p:blipFill>
          <a:blip r:embed="rId4"/>
          <a:stretch>
            <a:fillRect/>
          </a:stretch>
        </p:blipFill>
        <p:spPr>
          <a:xfrm>
            <a:off x="3797061" y="1652336"/>
            <a:ext cx="1905711" cy="7470796"/>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627180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0BDAC-C943-1C8D-1E22-678F5C87BC3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CB93C23-4114-9058-4714-B2D449486B58}"/>
              </a:ext>
            </a:extLst>
          </p:cNvPr>
          <p:cNvPicPr>
            <a:picLocks noChangeAspect="1"/>
          </p:cNvPicPr>
          <p:nvPr/>
        </p:nvPicPr>
        <p:blipFill>
          <a:blip r:embed="rId3"/>
          <a:stretch>
            <a:fillRect/>
          </a:stretch>
        </p:blipFill>
        <p:spPr>
          <a:xfrm>
            <a:off x="0" y="202457"/>
            <a:ext cx="17176126" cy="3775985"/>
          </a:xfrm>
          <a:prstGeom prst="rect">
            <a:avLst/>
          </a:prstGeom>
        </p:spPr>
      </p:pic>
      <p:sp>
        <p:nvSpPr>
          <p:cNvPr id="22" name="TextBox 21">
            <a:extLst>
              <a:ext uri="{FF2B5EF4-FFF2-40B4-BE49-F238E27FC236}">
                <a16:creationId xmlns:a16="http://schemas.microsoft.com/office/drawing/2014/main" id="{1F7974E6-F35C-6499-0DF5-35F9FFEAADD3}"/>
              </a:ext>
            </a:extLst>
          </p:cNvPr>
          <p:cNvSpPr txBox="1"/>
          <p:nvPr/>
        </p:nvSpPr>
        <p:spPr>
          <a:xfrm>
            <a:off x="11884811" y="1662502"/>
            <a:ext cx="3176336" cy="1384995"/>
          </a:xfrm>
          <a:prstGeom prst="rect">
            <a:avLst/>
          </a:prstGeom>
          <a:solidFill>
            <a:schemeClr val="accent1">
              <a:lumMod val="75000"/>
            </a:schemeClr>
          </a:solidFill>
          <a:scene3d>
            <a:camera prst="orthographicFront"/>
            <a:lightRig rig="threePt" dir="t"/>
          </a:scene3d>
          <a:sp3d>
            <a:bevelT w="165100" prst="coolSlant"/>
          </a:sp3d>
        </p:spPr>
        <p:txBody>
          <a:bodyPr wrap="square" rtlCol="0">
            <a:spAutoFit/>
          </a:bodyPr>
          <a:lstStyle/>
          <a:p>
            <a:r>
              <a:rPr lang="en-US" sz="2800" b="1" dirty="0">
                <a:solidFill>
                  <a:schemeClr val="bg1"/>
                </a:solidFill>
              </a:rPr>
              <a:t>Select “View Report” to generate.</a:t>
            </a:r>
          </a:p>
        </p:txBody>
      </p:sp>
      <p:sp>
        <p:nvSpPr>
          <p:cNvPr id="13" name="Oval 12">
            <a:extLst>
              <a:ext uri="{FF2B5EF4-FFF2-40B4-BE49-F238E27FC236}">
                <a16:creationId xmlns:a16="http://schemas.microsoft.com/office/drawing/2014/main" id="{F9EB8DCC-7ECF-068E-2E85-FC3DEE5815DB}"/>
              </a:ext>
            </a:extLst>
          </p:cNvPr>
          <p:cNvSpPr/>
          <p:nvPr/>
        </p:nvSpPr>
        <p:spPr>
          <a:xfrm>
            <a:off x="15429314" y="2957325"/>
            <a:ext cx="1746812" cy="106075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A4BE5F1-AD6E-3E3E-17F6-589A0A4A4CE1}"/>
              </a:ext>
            </a:extLst>
          </p:cNvPr>
          <p:cNvPicPr>
            <a:picLocks noChangeAspect="1"/>
          </p:cNvPicPr>
          <p:nvPr/>
        </p:nvPicPr>
        <p:blipFill>
          <a:blip r:embed="rId4"/>
          <a:stretch>
            <a:fillRect/>
          </a:stretch>
        </p:blipFill>
        <p:spPr>
          <a:xfrm>
            <a:off x="7101010" y="3792788"/>
            <a:ext cx="4987203" cy="2913316"/>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24248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1000"/>
                                        <p:tgtEl>
                                          <p:spTgt spid="22"/>
                                        </p:tgtEl>
                                      </p:cBhvr>
                                    </p:animEffect>
                                  </p:childTnLst>
                                </p:cTn>
                              </p:par>
                            </p:childTnLst>
                          </p:cTn>
                        </p:par>
                        <p:par>
                          <p:cTn id="14" fill="hold">
                            <p:stCondLst>
                              <p:cond delay="2000"/>
                            </p:stCondLst>
                            <p:childTnLst>
                              <p:par>
                                <p:cTn id="15" presetID="22" presetClass="entr" presetSubtype="1"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F09FF2-3092-58FC-C506-B67A314FD036}"/>
              </a:ext>
            </a:extLst>
          </p:cNvPr>
          <p:cNvPicPr>
            <a:picLocks noChangeAspect="1"/>
          </p:cNvPicPr>
          <p:nvPr/>
        </p:nvPicPr>
        <p:blipFill>
          <a:blip r:embed="rId4"/>
          <a:stretch>
            <a:fillRect/>
          </a:stretch>
        </p:blipFill>
        <p:spPr>
          <a:xfrm>
            <a:off x="834788" y="207563"/>
            <a:ext cx="14472633" cy="3827864"/>
          </a:xfrm>
          <a:prstGeom prst="rect">
            <a:avLst/>
          </a:prstGeom>
        </p:spPr>
      </p:pic>
      <p:sp>
        <p:nvSpPr>
          <p:cNvPr id="6" name="Rectangle 5">
            <a:extLst>
              <a:ext uri="{FF2B5EF4-FFF2-40B4-BE49-F238E27FC236}">
                <a16:creationId xmlns:a16="http://schemas.microsoft.com/office/drawing/2014/main" id="{97B224F9-C31A-4C9A-8A48-8325D734D8BB}"/>
              </a:ext>
            </a:extLst>
          </p:cNvPr>
          <p:cNvSpPr/>
          <p:nvPr/>
        </p:nvSpPr>
        <p:spPr>
          <a:xfrm>
            <a:off x="2356510" y="4250350"/>
            <a:ext cx="13193580" cy="581030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sp>
        <p:nvSpPr>
          <p:cNvPr id="8" name="Rectangle 7">
            <a:extLst>
              <a:ext uri="{FF2B5EF4-FFF2-40B4-BE49-F238E27FC236}">
                <a16:creationId xmlns:a16="http://schemas.microsoft.com/office/drawing/2014/main" id="{AC38129F-FC1E-428C-B224-8E5E7C4C5837}"/>
              </a:ext>
            </a:extLst>
          </p:cNvPr>
          <p:cNvSpPr/>
          <p:nvPr/>
        </p:nvSpPr>
        <p:spPr>
          <a:xfrm>
            <a:off x="2356510" y="2474084"/>
            <a:ext cx="13004800" cy="727951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9" name="Picture 8">
            <a:extLst>
              <a:ext uri="{FF2B5EF4-FFF2-40B4-BE49-F238E27FC236}">
                <a16:creationId xmlns:a16="http://schemas.microsoft.com/office/drawing/2014/main" id="{D4FAA609-8628-5846-8024-7CEF8B3FCF81}"/>
              </a:ext>
            </a:extLst>
          </p:cNvPr>
          <p:cNvPicPr>
            <a:picLocks noChangeAspect="1"/>
          </p:cNvPicPr>
          <p:nvPr/>
        </p:nvPicPr>
        <p:blipFill>
          <a:blip r:embed="rId5"/>
          <a:stretch>
            <a:fillRect/>
          </a:stretch>
        </p:blipFill>
        <p:spPr>
          <a:xfrm>
            <a:off x="938983" y="4035427"/>
            <a:ext cx="14264241" cy="6959668"/>
          </a:xfrm>
          <a:prstGeom prst="rect">
            <a:avLst/>
          </a:prstGeom>
        </p:spPr>
      </p:pic>
      <p:grpSp>
        <p:nvGrpSpPr>
          <p:cNvPr id="15" name="Group 14">
            <a:extLst>
              <a:ext uri="{FF2B5EF4-FFF2-40B4-BE49-F238E27FC236}">
                <a16:creationId xmlns:a16="http://schemas.microsoft.com/office/drawing/2014/main" id="{9A662EF2-DB4F-514A-1388-6EABD265E737}"/>
              </a:ext>
            </a:extLst>
          </p:cNvPr>
          <p:cNvGrpSpPr/>
          <p:nvPr/>
        </p:nvGrpSpPr>
        <p:grpSpPr>
          <a:xfrm>
            <a:off x="4043680" y="3058583"/>
            <a:ext cx="4035901" cy="5940814"/>
            <a:chOff x="-251878" y="1653865"/>
            <a:chExt cx="4861306" cy="6726849"/>
          </a:xfrm>
          <a:effectLst>
            <a:glow rad="228600">
              <a:schemeClr val="accent3">
                <a:satMod val="175000"/>
                <a:alpha val="40000"/>
              </a:schemeClr>
            </a:glow>
          </a:effectLst>
        </p:grpSpPr>
        <p:sp>
          <p:nvSpPr>
            <p:cNvPr id="16" name="Oval 15">
              <a:extLst>
                <a:ext uri="{FF2B5EF4-FFF2-40B4-BE49-F238E27FC236}">
                  <a16:creationId xmlns:a16="http://schemas.microsoft.com/office/drawing/2014/main" id="{73E35D08-391F-D6BF-8852-81194DD4B8EC}"/>
                </a:ext>
              </a:extLst>
            </p:cNvPr>
            <p:cNvSpPr/>
            <p:nvPr/>
          </p:nvSpPr>
          <p:spPr>
            <a:xfrm>
              <a:off x="318925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17" name="Picture 16">
              <a:extLst>
                <a:ext uri="{FF2B5EF4-FFF2-40B4-BE49-F238E27FC236}">
                  <a16:creationId xmlns:a16="http://schemas.microsoft.com/office/drawing/2014/main" id="{20CA6C83-FA15-B8E8-E1D6-892F4434A77E}"/>
                </a:ext>
              </a:extLst>
            </p:cNvPr>
            <p:cNvPicPr>
              <a:picLocks noChangeAspect="1"/>
            </p:cNvPicPr>
            <p:nvPr/>
          </p:nvPicPr>
          <p:blipFill>
            <a:blip r:embed="rId6"/>
            <a:stretch>
              <a:fillRect/>
            </a:stretch>
          </p:blipFill>
          <p:spPr>
            <a:xfrm>
              <a:off x="-251878" y="1763670"/>
              <a:ext cx="3158589" cy="6617044"/>
            </a:xfrm>
            <a:prstGeom prst="rect">
              <a:avLst/>
            </a:prstGeom>
          </p:spPr>
        </p:pic>
        <p:cxnSp>
          <p:nvCxnSpPr>
            <p:cNvPr id="18" name="Straight Arrow Connector 17">
              <a:extLst>
                <a:ext uri="{FF2B5EF4-FFF2-40B4-BE49-F238E27FC236}">
                  <a16:creationId xmlns:a16="http://schemas.microsoft.com/office/drawing/2014/main" id="{400B9652-B7B7-444E-D2BE-71EF0E642DEF}"/>
                </a:ext>
              </a:extLst>
            </p:cNvPr>
            <p:cNvCxnSpPr>
              <a:cxnSpLocks/>
            </p:cNvCxnSpPr>
            <p:nvPr/>
          </p:nvCxnSpPr>
          <p:spPr>
            <a:xfrm flipH="1">
              <a:off x="707445" y="2441670"/>
              <a:ext cx="2481813" cy="277759"/>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
        <p:nvSpPr>
          <p:cNvPr id="20" name="TextBox 19">
            <a:extLst>
              <a:ext uri="{FF2B5EF4-FFF2-40B4-BE49-F238E27FC236}">
                <a16:creationId xmlns:a16="http://schemas.microsoft.com/office/drawing/2014/main" id="{99C30DF3-2ED2-9E5F-26B0-704DE1C0BF36}"/>
              </a:ext>
            </a:extLst>
          </p:cNvPr>
          <p:cNvSpPr txBox="1"/>
          <p:nvPr/>
        </p:nvSpPr>
        <p:spPr>
          <a:xfrm>
            <a:off x="9426086" y="3626228"/>
            <a:ext cx="6920443" cy="5016758"/>
          </a:xfrm>
          <a:prstGeom prst="rect">
            <a:avLst/>
          </a:prstGeom>
          <a:solidFill>
            <a:schemeClr val="accent1">
              <a:lumMod val="75000"/>
            </a:schemeClr>
          </a:solidFill>
        </p:spPr>
        <p:txBody>
          <a:bodyPr wrap="square" rtlCol="0">
            <a:spAutoFit/>
          </a:bodyPr>
          <a:lstStyle/>
          <a:p>
            <a:pPr marL="342900" indent="-342900" algn="l">
              <a:buFont typeface="Wingdings" panose="05000000000000000000" pitchFamily="2" charset="2"/>
              <a:buChar char="ü"/>
            </a:pPr>
            <a:r>
              <a:rPr lang="en-US" sz="3200" b="1" dirty="0">
                <a:solidFill>
                  <a:schemeClr val="bg1"/>
                </a:solidFill>
              </a:rPr>
              <a:t>Last Paid Year</a:t>
            </a:r>
          </a:p>
          <a:p>
            <a:pPr marL="342900" indent="-342900" algn="l">
              <a:buFont typeface="Wingdings" panose="05000000000000000000" pitchFamily="2" charset="2"/>
              <a:buChar char="ü"/>
            </a:pPr>
            <a:r>
              <a:rPr lang="en-US" sz="3200" b="1" dirty="0">
                <a:solidFill>
                  <a:schemeClr val="bg1"/>
                </a:solidFill>
              </a:rPr>
              <a:t>Member ID#</a:t>
            </a:r>
          </a:p>
          <a:p>
            <a:pPr marL="342900" indent="-342900" algn="l">
              <a:buFont typeface="Wingdings" panose="05000000000000000000" pitchFamily="2" charset="2"/>
              <a:buChar char="ü"/>
            </a:pPr>
            <a:r>
              <a:rPr lang="en-US" sz="3200" b="1" dirty="0">
                <a:solidFill>
                  <a:schemeClr val="bg1"/>
                </a:solidFill>
              </a:rPr>
              <a:t>Last Name, First Name</a:t>
            </a:r>
          </a:p>
          <a:p>
            <a:pPr marL="342900" indent="-342900" algn="l">
              <a:buFont typeface="Wingdings" panose="05000000000000000000" pitchFamily="2" charset="2"/>
              <a:buChar char="ü"/>
            </a:pPr>
            <a:r>
              <a:rPr lang="en-US" sz="3200" b="1" dirty="0">
                <a:solidFill>
                  <a:schemeClr val="bg1"/>
                </a:solidFill>
              </a:rPr>
              <a:t>Address</a:t>
            </a:r>
          </a:p>
          <a:p>
            <a:pPr marL="342900" indent="-342900" algn="l">
              <a:buFont typeface="Wingdings" panose="05000000000000000000" pitchFamily="2" charset="2"/>
              <a:buChar char="ü"/>
            </a:pPr>
            <a:r>
              <a:rPr lang="en-US" sz="3200" b="1" dirty="0">
                <a:solidFill>
                  <a:schemeClr val="bg1"/>
                </a:solidFill>
              </a:rPr>
              <a:t>City, State, Zip</a:t>
            </a:r>
          </a:p>
          <a:p>
            <a:pPr marL="342900" indent="-342900" algn="l">
              <a:buFont typeface="Wingdings" panose="05000000000000000000" pitchFamily="2" charset="2"/>
              <a:buChar char="ü"/>
            </a:pPr>
            <a:r>
              <a:rPr lang="en-US" sz="3200" b="1" dirty="0">
                <a:solidFill>
                  <a:schemeClr val="bg1"/>
                </a:solidFill>
              </a:rPr>
              <a:t>Phone, Email</a:t>
            </a:r>
          </a:p>
          <a:p>
            <a:pPr marL="342900" indent="-342900" algn="l">
              <a:buFont typeface="Wingdings" panose="05000000000000000000" pitchFamily="2" charset="2"/>
              <a:buChar char="ü"/>
            </a:pPr>
            <a:r>
              <a:rPr lang="en-US" sz="3200" b="1" dirty="0">
                <a:solidFill>
                  <a:schemeClr val="bg1"/>
                </a:solidFill>
              </a:rPr>
              <a:t>Continuous Years</a:t>
            </a:r>
          </a:p>
          <a:p>
            <a:pPr marL="342900" indent="-342900" algn="l">
              <a:buFont typeface="Wingdings" panose="05000000000000000000" pitchFamily="2" charset="2"/>
              <a:buChar char="ü"/>
            </a:pPr>
            <a:r>
              <a:rPr lang="en-US" sz="3200" b="1" dirty="0">
                <a:solidFill>
                  <a:schemeClr val="bg1"/>
                </a:solidFill>
              </a:rPr>
              <a:t>War Era / Branch of Service</a:t>
            </a:r>
          </a:p>
          <a:p>
            <a:pPr marL="342900" indent="-342900" algn="l">
              <a:buFont typeface="Wingdings" panose="05000000000000000000" pitchFamily="2" charset="2"/>
              <a:buChar char="ü"/>
            </a:pPr>
            <a:r>
              <a:rPr lang="en-US" sz="3200" b="1" dirty="0">
                <a:solidFill>
                  <a:schemeClr val="bg1"/>
                </a:solidFill>
              </a:rPr>
              <a:t>HQ Post # (AD)</a:t>
            </a:r>
          </a:p>
          <a:p>
            <a:pPr marL="342900" indent="-342900" algn="l">
              <a:buFont typeface="Wingdings" panose="05000000000000000000" pitchFamily="2" charset="2"/>
              <a:buChar char="ü"/>
            </a:pPr>
            <a:r>
              <a:rPr lang="en-US" sz="3200" b="1" dirty="0">
                <a:solidFill>
                  <a:schemeClr val="bg1"/>
                </a:solidFill>
              </a:rPr>
              <a:t>Join Date</a:t>
            </a:r>
          </a:p>
        </p:txBody>
      </p:sp>
    </p:spTree>
    <p:custDataLst>
      <p:tags r:id="rId1"/>
    </p:custDataLst>
    <p:extLst>
      <p:ext uri="{BB962C8B-B14F-4D97-AF65-F5344CB8AC3E}">
        <p14:creationId xmlns:p14="http://schemas.microsoft.com/office/powerpoint/2010/main" val="9915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Effect transition="in" filter="fade">
                                      <p:cBhvr>
                                        <p:cTn id="9" dur="10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up)">
                                      <p:cBhvr>
                                        <p:cTn id="14"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E89B4-5032-AED6-7DEB-D1ADB391DA0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535FA67-7E8E-5F5A-923D-080EB0222626}"/>
              </a:ext>
            </a:extLst>
          </p:cNvPr>
          <p:cNvSpPr/>
          <p:nvPr/>
        </p:nvSpPr>
        <p:spPr>
          <a:xfrm>
            <a:off x="2356510" y="4250350"/>
            <a:ext cx="13193580" cy="581030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sp>
        <p:nvSpPr>
          <p:cNvPr id="8" name="Rectangle 7">
            <a:extLst>
              <a:ext uri="{FF2B5EF4-FFF2-40B4-BE49-F238E27FC236}">
                <a16:creationId xmlns:a16="http://schemas.microsoft.com/office/drawing/2014/main" id="{575C55A7-70F6-D6CA-020D-C8C21510ED45}"/>
              </a:ext>
            </a:extLst>
          </p:cNvPr>
          <p:cNvSpPr/>
          <p:nvPr/>
        </p:nvSpPr>
        <p:spPr>
          <a:xfrm>
            <a:off x="2356510" y="2474084"/>
            <a:ext cx="13004800" cy="727951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sp>
        <p:nvSpPr>
          <p:cNvPr id="10" name="Rectangle 9">
            <a:extLst>
              <a:ext uri="{FF2B5EF4-FFF2-40B4-BE49-F238E27FC236}">
                <a16:creationId xmlns:a16="http://schemas.microsoft.com/office/drawing/2014/main" id="{413A8770-2EF3-63CC-15F8-757F48248188}"/>
              </a:ext>
            </a:extLst>
          </p:cNvPr>
          <p:cNvSpPr/>
          <p:nvPr/>
        </p:nvSpPr>
        <p:spPr>
          <a:xfrm>
            <a:off x="2167732" y="6359665"/>
            <a:ext cx="13193579" cy="33939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4" name="Picture 3">
            <a:extLst>
              <a:ext uri="{FF2B5EF4-FFF2-40B4-BE49-F238E27FC236}">
                <a16:creationId xmlns:a16="http://schemas.microsoft.com/office/drawing/2014/main" id="{CDDBFCCF-6743-2739-72B5-7FB7D1166156}"/>
              </a:ext>
            </a:extLst>
          </p:cNvPr>
          <p:cNvPicPr>
            <a:picLocks noChangeAspect="1"/>
          </p:cNvPicPr>
          <p:nvPr/>
        </p:nvPicPr>
        <p:blipFill>
          <a:blip r:embed="rId4"/>
          <a:stretch>
            <a:fillRect/>
          </a:stretch>
        </p:blipFill>
        <p:spPr>
          <a:xfrm>
            <a:off x="66219" y="161788"/>
            <a:ext cx="16931802" cy="6157019"/>
          </a:xfrm>
          <a:prstGeom prst="rect">
            <a:avLst/>
          </a:prstGeom>
        </p:spPr>
      </p:pic>
      <p:sp>
        <p:nvSpPr>
          <p:cNvPr id="7" name="TextBox 6">
            <a:extLst>
              <a:ext uri="{FF2B5EF4-FFF2-40B4-BE49-F238E27FC236}">
                <a16:creationId xmlns:a16="http://schemas.microsoft.com/office/drawing/2014/main" id="{A29AD712-2BA5-A94C-5341-60D572E7E784}"/>
              </a:ext>
            </a:extLst>
          </p:cNvPr>
          <p:cNvSpPr txBox="1"/>
          <p:nvPr/>
        </p:nvSpPr>
        <p:spPr>
          <a:xfrm>
            <a:off x="342243" y="6214442"/>
            <a:ext cx="16655778" cy="3170099"/>
          </a:xfrm>
          <a:prstGeom prst="rect">
            <a:avLst/>
          </a:prstGeom>
          <a:solidFill>
            <a:schemeClr val="accent1">
              <a:lumMod val="75000"/>
            </a:schemeClr>
          </a:solidFill>
          <a:scene3d>
            <a:camera prst="orthographicFront"/>
            <a:lightRig rig="threePt" dir="t"/>
          </a:scene3d>
          <a:sp3d>
            <a:bevelT prst="slope"/>
          </a:sp3d>
        </p:spPr>
        <p:txBody>
          <a:bodyPr wrap="square" rtlCol="0">
            <a:spAutoFit/>
          </a:bodyPr>
          <a:lstStyle/>
          <a:p>
            <a:r>
              <a:rPr lang="en-US" sz="4000" b="0" i="0" dirty="0">
                <a:solidFill>
                  <a:schemeClr val="bg1"/>
                </a:solidFill>
                <a:effectLst/>
                <a:latin typeface="Calibri" panose="020F0502020204030204" pitchFamily="34" charset="0"/>
              </a:rPr>
              <a:t>Encumbered only relates to HQ Post members.  </a:t>
            </a:r>
          </a:p>
          <a:p>
            <a:endParaRPr lang="en-US" sz="4000" dirty="0">
              <a:solidFill>
                <a:schemeClr val="bg1"/>
              </a:solidFill>
              <a:latin typeface="Calibri" panose="020F0502020204030204" pitchFamily="34" charset="0"/>
            </a:endParaRPr>
          </a:p>
          <a:p>
            <a:r>
              <a:rPr lang="en-US" sz="4000" b="0" i="0" dirty="0">
                <a:solidFill>
                  <a:schemeClr val="bg1"/>
                </a:solidFill>
                <a:effectLst/>
                <a:latin typeface="Calibri" panose="020F0502020204030204" pitchFamily="34" charset="0"/>
              </a:rPr>
              <a:t>A member that joins through the national DMS program is placed into a HQs post and dues are encumbered (AD) to national HQ until the member renews twice or is transferred </a:t>
            </a:r>
            <a:r>
              <a:rPr lang="en-US" sz="4000" b="0" i="0">
                <a:solidFill>
                  <a:schemeClr val="bg1"/>
                </a:solidFill>
                <a:effectLst/>
                <a:latin typeface="Calibri" panose="020F0502020204030204" pitchFamily="34" charset="0"/>
              </a:rPr>
              <a:t>to a </a:t>
            </a:r>
            <a:r>
              <a:rPr lang="en-US" sz="4000" b="0" i="0" dirty="0">
                <a:solidFill>
                  <a:schemeClr val="bg1"/>
                </a:solidFill>
                <a:effectLst/>
                <a:latin typeface="Calibri" panose="020F0502020204030204" pitchFamily="34" charset="0"/>
              </a:rPr>
              <a:t>local post.  </a:t>
            </a:r>
            <a:endParaRPr lang="en-US" sz="4000" dirty="0">
              <a:solidFill>
                <a:schemeClr val="bg1"/>
              </a:solidFill>
            </a:endParaRPr>
          </a:p>
        </p:txBody>
      </p:sp>
      <p:pic>
        <p:nvPicPr>
          <p:cNvPr id="11" name="Picture 10">
            <a:extLst>
              <a:ext uri="{FF2B5EF4-FFF2-40B4-BE49-F238E27FC236}">
                <a16:creationId xmlns:a16="http://schemas.microsoft.com/office/drawing/2014/main" id="{113E4C77-35FE-FBEB-2798-1ACF78427478}"/>
              </a:ext>
            </a:extLst>
          </p:cNvPr>
          <p:cNvPicPr>
            <a:picLocks noChangeAspect="1"/>
          </p:cNvPicPr>
          <p:nvPr/>
        </p:nvPicPr>
        <p:blipFill>
          <a:blip r:embed="rId5"/>
          <a:stretch>
            <a:fillRect/>
          </a:stretch>
        </p:blipFill>
        <p:spPr>
          <a:xfrm>
            <a:off x="13252982" y="369059"/>
            <a:ext cx="2832294" cy="5479296"/>
          </a:xfrm>
          <a:prstGeom prst="rect">
            <a:avLst/>
          </a:prstGeom>
          <a:effectLst>
            <a:glow rad="228600">
              <a:schemeClr val="accent5">
                <a:satMod val="175000"/>
                <a:alpha val="40000"/>
              </a:schemeClr>
            </a:glow>
          </a:effectLst>
        </p:spPr>
      </p:pic>
    </p:spTree>
    <p:custDataLst>
      <p:tags r:id="rId1"/>
    </p:custDataLst>
    <p:extLst>
      <p:ext uri="{BB962C8B-B14F-4D97-AF65-F5344CB8AC3E}">
        <p14:creationId xmlns:p14="http://schemas.microsoft.com/office/powerpoint/2010/main" val="1282328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1DE63-27ED-B1B5-52F4-6AADD7CE6A7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E8ACF9F-2949-F375-946A-2B6A4C1FA98A}"/>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459D40CD-BE3E-BF43-7360-E70BE4ED29AB}"/>
              </a:ext>
            </a:extLst>
          </p:cNvPr>
          <p:cNvPicPr>
            <a:picLocks noChangeAspect="1"/>
          </p:cNvPicPr>
          <p:nvPr/>
        </p:nvPicPr>
        <p:blipFill>
          <a:blip r:embed="rId5"/>
          <a:stretch>
            <a:fillRect/>
          </a:stretch>
        </p:blipFill>
        <p:spPr>
          <a:xfrm>
            <a:off x="5008772" y="161925"/>
            <a:ext cx="3857625" cy="571500"/>
          </a:xfrm>
          <a:prstGeom prst="rect">
            <a:avLst/>
          </a:prstGeom>
        </p:spPr>
      </p:pic>
      <p:pic>
        <p:nvPicPr>
          <p:cNvPr id="7" name="Picture 6">
            <a:extLst>
              <a:ext uri="{FF2B5EF4-FFF2-40B4-BE49-F238E27FC236}">
                <a16:creationId xmlns:a16="http://schemas.microsoft.com/office/drawing/2014/main" id="{5A453FC6-872D-377E-9AA0-25B2DABE197D}"/>
              </a:ext>
            </a:extLst>
          </p:cNvPr>
          <p:cNvPicPr>
            <a:picLocks noChangeAspect="1"/>
          </p:cNvPicPr>
          <p:nvPr/>
        </p:nvPicPr>
        <p:blipFill>
          <a:blip r:embed="rId6"/>
          <a:stretch>
            <a:fillRect/>
          </a:stretch>
        </p:blipFill>
        <p:spPr>
          <a:xfrm>
            <a:off x="4787096" y="802699"/>
            <a:ext cx="8582537" cy="8631191"/>
          </a:xfrm>
          <a:prstGeom prst="rect">
            <a:avLst/>
          </a:prstGeom>
        </p:spPr>
      </p:pic>
      <p:pic>
        <p:nvPicPr>
          <p:cNvPr id="6" name="Picture 5">
            <a:extLst>
              <a:ext uri="{FF2B5EF4-FFF2-40B4-BE49-F238E27FC236}">
                <a16:creationId xmlns:a16="http://schemas.microsoft.com/office/drawing/2014/main" id="{9C06803F-BD2E-D471-21A0-553BD5B67D23}"/>
              </a:ext>
            </a:extLst>
          </p:cNvPr>
          <p:cNvPicPr>
            <a:picLocks noChangeAspect="1"/>
          </p:cNvPicPr>
          <p:nvPr/>
        </p:nvPicPr>
        <p:blipFill>
          <a:blip r:embed="rId7"/>
          <a:stretch>
            <a:fillRect/>
          </a:stretch>
        </p:blipFill>
        <p:spPr>
          <a:xfrm>
            <a:off x="1712804" y="522174"/>
            <a:ext cx="3136064" cy="7988811"/>
          </a:xfrm>
          <a:prstGeom prst="rect">
            <a:avLst/>
          </a:prstGeom>
        </p:spPr>
      </p:pic>
      <p:pic>
        <p:nvPicPr>
          <p:cNvPr id="4" name="Picture 3">
            <a:extLst>
              <a:ext uri="{FF2B5EF4-FFF2-40B4-BE49-F238E27FC236}">
                <a16:creationId xmlns:a16="http://schemas.microsoft.com/office/drawing/2014/main" id="{4915B682-8380-B2C2-1CD6-0BF573ACE3ED}"/>
              </a:ext>
            </a:extLst>
          </p:cNvPr>
          <p:cNvPicPr>
            <a:picLocks noChangeAspect="1"/>
          </p:cNvPicPr>
          <p:nvPr/>
        </p:nvPicPr>
        <p:blipFill>
          <a:blip r:embed="rId8"/>
          <a:stretch>
            <a:fillRect/>
          </a:stretch>
        </p:blipFill>
        <p:spPr>
          <a:xfrm>
            <a:off x="5115405" y="3153200"/>
            <a:ext cx="7501984" cy="4263073"/>
          </a:xfrm>
          <a:prstGeom prst="rect">
            <a:avLst/>
          </a:prstGeom>
          <a:effectLst>
            <a:glow rad="101600">
              <a:srgbClr val="92D050">
                <a:alpha val="60000"/>
              </a:srgbClr>
            </a:glow>
          </a:effectLst>
        </p:spPr>
      </p:pic>
      <p:sp>
        <p:nvSpPr>
          <p:cNvPr id="8" name="Arrow: Right 7">
            <a:extLst>
              <a:ext uri="{FF2B5EF4-FFF2-40B4-BE49-F238E27FC236}">
                <a16:creationId xmlns:a16="http://schemas.microsoft.com/office/drawing/2014/main" id="{D5184E5B-1DEC-2887-D51A-521282082C48}"/>
              </a:ext>
            </a:extLst>
          </p:cNvPr>
          <p:cNvSpPr/>
          <p:nvPr/>
        </p:nvSpPr>
        <p:spPr>
          <a:xfrm>
            <a:off x="4216733" y="6362867"/>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61752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B838A-A377-4D13-4DDD-1587433C3C3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E9DD330-538E-903F-0F9E-E3E2FCABED83}"/>
              </a:ext>
            </a:extLst>
          </p:cNvPr>
          <p:cNvPicPr>
            <a:picLocks noChangeAspect="1"/>
          </p:cNvPicPr>
          <p:nvPr/>
        </p:nvPicPr>
        <p:blipFill>
          <a:blip r:embed="rId3"/>
          <a:stretch>
            <a:fillRect/>
          </a:stretch>
        </p:blipFill>
        <p:spPr>
          <a:xfrm>
            <a:off x="21233" y="144369"/>
            <a:ext cx="14202767" cy="8375991"/>
          </a:xfrm>
          <a:prstGeom prst="rect">
            <a:avLst/>
          </a:prstGeom>
        </p:spPr>
      </p:pic>
      <p:pic>
        <p:nvPicPr>
          <p:cNvPr id="13" name="Picture 12">
            <a:extLst>
              <a:ext uri="{FF2B5EF4-FFF2-40B4-BE49-F238E27FC236}">
                <a16:creationId xmlns:a16="http://schemas.microsoft.com/office/drawing/2014/main" id="{EA33F92F-B1FE-58C2-1A47-1E717B1BD14A}"/>
              </a:ext>
            </a:extLst>
          </p:cNvPr>
          <p:cNvPicPr>
            <a:picLocks noChangeAspect="1"/>
          </p:cNvPicPr>
          <p:nvPr/>
        </p:nvPicPr>
        <p:blipFill>
          <a:blip r:embed="rId4"/>
          <a:stretch>
            <a:fillRect/>
          </a:stretch>
        </p:blipFill>
        <p:spPr>
          <a:xfrm>
            <a:off x="1648736" y="4332363"/>
            <a:ext cx="5591240" cy="4008178"/>
          </a:xfrm>
          <a:prstGeom prst="rect">
            <a:avLst/>
          </a:prstGeom>
          <a:effectLst>
            <a:glow rad="228600">
              <a:schemeClr val="accent5">
                <a:satMod val="175000"/>
                <a:alpha val="40000"/>
              </a:schemeClr>
            </a:glow>
          </a:effectLst>
        </p:spPr>
      </p:pic>
      <p:pic>
        <p:nvPicPr>
          <p:cNvPr id="5" name="Picture 4">
            <a:extLst>
              <a:ext uri="{FF2B5EF4-FFF2-40B4-BE49-F238E27FC236}">
                <a16:creationId xmlns:a16="http://schemas.microsoft.com/office/drawing/2014/main" id="{106BA6B7-94F5-3271-1770-704ACCC1D55B}"/>
              </a:ext>
            </a:extLst>
          </p:cNvPr>
          <p:cNvPicPr>
            <a:picLocks noChangeAspect="1"/>
          </p:cNvPicPr>
          <p:nvPr/>
        </p:nvPicPr>
        <p:blipFill>
          <a:blip r:embed="rId5"/>
          <a:stretch>
            <a:fillRect/>
          </a:stretch>
        </p:blipFill>
        <p:spPr>
          <a:xfrm>
            <a:off x="8867479" y="4488475"/>
            <a:ext cx="7242844" cy="4008177"/>
          </a:xfrm>
          <a:prstGeom prst="rect">
            <a:avLst/>
          </a:prstGeom>
          <a:effectLst>
            <a:glow rad="228600">
              <a:schemeClr val="accent1">
                <a:satMod val="175000"/>
                <a:alpha val="40000"/>
              </a:schemeClr>
            </a:glow>
          </a:effectLst>
        </p:spPr>
      </p:pic>
    </p:spTree>
    <p:extLst>
      <p:ext uri="{BB962C8B-B14F-4D97-AF65-F5344CB8AC3E}">
        <p14:creationId xmlns:p14="http://schemas.microsoft.com/office/powerpoint/2010/main" val="1292531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Effect transition="in" filter="fade">
                                      <p:cBhvr>
                                        <p:cTn id="9" dur="1000"/>
                                        <p:tgtEl>
                                          <p:spTgt spid="13"/>
                                        </p:tgtEl>
                                      </p:cBhvr>
                                    </p:animEffect>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2B789-CE75-EC0F-747A-2A0E264E52B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98EECFF-B2C7-073A-C746-6F20526A5191}"/>
              </a:ext>
            </a:extLst>
          </p:cNvPr>
          <p:cNvPicPr>
            <a:picLocks noChangeAspect="1"/>
          </p:cNvPicPr>
          <p:nvPr/>
        </p:nvPicPr>
        <p:blipFill>
          <a:blip r:embed="rId4"/>
          <a:stretch>
            <a:fillRect/>
          </a:stretch>
        </p:blipFill>
        <p:spPr>
          <a:xfrm>
            <a:off x="188702" y="61802"/>
            <a:ext cx="16665168" cy="4814998"/>
          </a:xfrm>
          <a:prstGeom prst="rect">
            <a:avLst/>
          </a:prstGeom>
        </p:spPr>
      </p:pic>
      <p:sp>
        <p:nvSpPr>
          <p:cNvPr id="6" name="Rectangle 5">
            <a:extLst>
              <a:ext uri="{FF2B5EF4-FFF2-40B4-BE49-F238E27FC236}">
                <a16:creationId xmlns:a16="http://schemas.microsoft.com/office/drawing/2014/main" id="{F488F0C1-376E-2519-C734-69F8B2BF242F}"/>
              </a:ext>
            </a:extLst>
          </p:cNvPr>
          <p:cNvSpPr/>
          <p:nvPr/>
        </p:nvSpPr>
        <p:spPr>
          <a:xfrm>
            <a:off x="2356510" y="4250350"/>
            <a:ext cx="13193580" cy="581030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8" name="Picture 7">
            <a:extLst>
              <a:ext uri="{FF2B5EF4-FFF2-40B4-BE49-F238E27FC236}">
                <a16:creationId xmlns:a16="http://schemas.microsoft.com/office/drawing/2014/main" id="{1AB3DB5E-1C02-4CB0-0D19-97C8E109519E}"/>
              </a:ext>
            </a:extLst>
          </p:cNvPr>
          <p:cNvPicPr>
            <a:picLocks noChangeAspect="1"/>
          </p:cNvPicPr>
          <p:nvPr/>
        </p:nvPicPr>
        <p:blipFill>
          <a:blip r:embed="rId5"/>
          <a:stretch>
            <a:fillRect/>
          </a:stretch>
        </p:blipFill>
        <p:spPr>
          <a:xfrm>
            <a:off x="13523234" y="2355836"/>
            <a:ext cx="3498902" cy="1037604"/>
          </a:xfrm>
          <a:prstGeom prst="rect">
            <a:avLst/>
          </a:prstGeom>
          <a:effectLst>
            <a:glow rad="228600">
              <a:schemeClr val="accent5">
                <a:satMod val="175000"/>
                <a:alpha val="40000"/>
              </a:schemeClr>
            </a:glow>
          </a:effectLst>
        </p:spPr>
      </p:pic>
      <p:pic>
        <p:nvPicPr>
          <p:cNvPr id="9" name="Picture 8">
            <a:extLst>
              <a:ext uri="{FF2B5EF4-FFF2-40B4-BE49-F238E27FC236}">
                <a16:creationId xmlns:a16="http://schemas.microsoft.com/office/drawing/2014/main" id="{3AA01918-5541-D4F7-2743-61100C0FC672}"/>
              </a:ext>
            </a:extLst>
          </p:cNvPr>
          <p:cNvPicPr>
            <a:picLocks noChangeAspect="1"/>
          </p:cNvPicPr>
          <p:nvPr/>
        </p:nvPicPr>
        <p:blipFill>
          <a:blip r:embed="rId6"/>
          <a:stretch>
            <a:fillRect/>
          </a:stretch>
        </p:blipFill>
        <p:spPr>
          <a:xfrm>
            <a:off x="233993" y="3949982"/>
            <a:ext cx="16704010" cy="8150056"/>
          </a:xfrm>
          <a:prstGeom prst="rect">
            <a:avLst/>
          </a:prstGeom>
        </p:spPr>
      </p:pic>
      <p:grpSp>
        <p:nvGrpSpPr>
          <p:cNvPr id="10" name="Group 9">
            <a:extLst>
              <a:ext uri="{FF2B5EF4-FFF2-40B4-BE49-F238E27FC236}">
                <a16:creationId xmlns:a16="http://schemas.microsoft.com/office/drawing/2014/main" id="{28D4D2E1-5B4B-C246-613E-8B09B4AF6DDF}"/>
              </a:ext>
            </a:extLst>
          </p:cNvPr>
          <p:cNvGrpSpPr/>
          <p:nvPr/>
        </p:nvGrpSpPr>
        <p:grpSpPr>
          <a:xfrm>
            <a:off x="3805067" y="3118339"/>
            <a:ext cx="4736635" cy="6573459"/>
            <a:chOff x="-251878" y="1653865"/>
            <a:chExt cx="4861306" cy="6726849"/>
          </a:xfrm>
          <a:effectLst>
            <a:glow rad="228600">
              <a:schemeClr val="accent3">
                <a:satMod val="175000"/>
                <a:alpha val="40000"/>
              </a:schemeClr>
            </a:glow>
          </a:effectLst>
        </p:grpSpPr>
        <p:sp>
          <p:nvSpPr>
            <p:cNvPr id="11" name="Oval 10">
              <a:extLst>
                <a:ext uri="{FF2B5EF4-FFF2-40B4-BE49-F238E27FC236}">
                  <a16:creationId xmlns:a16="http://schemas.microsoft.com/office/drawing/2014/main" id="{3242718D-F5B8-E2C0-9FAF-EA83979C7868}"/>
                </a:ext>
              </a:extLst>
            </p:cNvPr>
            <p:cNvSpPr/>
            <p:nvPr/>
          </p:nvSpPr>
          <p:spPr>
            <a:xfrm>
              <a:off x="318925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12" name="Picture 11">
              <a:extLst>
                <a:ext uri="{FF2B5EF4-FFF2-40B4-BE49-F238E27FC236}">
                  <a16:creationId xmlns:a16="http://schemas.microsoft.com/office/drawing/2014/main" id="{E17F0311-A1CF-9A23-81DD-27E6474F0937}"/>
                </a:ext>
              </a:extLst>
            </p:cNvPr>
            <p:cNvPicPr>
              <a:picLocks noChangeAspect="1"/>
            </p:cNvPicPr>
            <p:nvPr/>
          </p:nvPicPr>
          <p:blipFill>
            <a:blip r:embed="rId7"/>
            <a:stretch>
              <a:fillRect/>
            </a:stretch>
          </p:blipFill>
          <p:spPr>
            <a:xfrm>
              <a:off x="-251878" y="1763670"/>
              <a:ext cx="3158589" cy="6617044"/>
            </a:xfrm>
            <a:prstGeom prst="rect">
              <a:avLst/>
            </a:prstGeom>
          </p:spPr>
        </p:pic>
        <p:cxnSp>
          <p:nvCxnSpPr>
            <p:cNvPr id="13" name="Straight Arrow Connector 12">
              <a:extLst>
                <a:ext uri="{FF2B5EF4-FFF2-40B4-BE49-F238E27FC236}">
                  <a16:creationId xmlns:a16="http://schemas.microsoft.com/office/drawing/2014/main" id="{C087F31E-C163-48B2-0408-EB7E17519E36}"/>
                </a:ext>
              </a:extLst>
            </p:cNvPr>
            <p:cNvCxnSpPr>
              <a:cxnSpLocks/>
            </p:cNvCxnSpPr>
            <p:nvPr/>
          </p:nvCxnSpPr>
          <p:spPr>
            <a:xfrm flipH="1">
              <a:off x="707445" y="2441670"/>
              <a:ext cx="2481813" cy="277759"/>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Tree>
    <p:custDataLst>
      <p:tags r:id="rId1"/>
    </p:custDataLst>
    <p:extLst>
      <p:ext uri="{BB962C8B-B14F-4D97-AF65-F5344CB8AC3E}">
        <p14:creationId xmlns:p14="http://schemas.microsoft.com/office/powerpoint/2010/main" val="2231582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A2E89-0D3C-A5ED-0D9B-835CBA5149A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C62EE46-A807-A95D-A247-2D5C78633429}"/>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662378A0-42E1-E3F9-F5A4-ECECA2351B6C}"/>
              </a:ext>
            </a:extLst>
          </p:cNvPr>
          <p:cNvPicPr>
            <a:picLocks noChangeAspect="1"/>
          </p:cNvPicPr>
          <p:nvPr/>
        </p:nvPicPr>
        <p:blipFill>
          <a:blip r:embed="rId5"/>
          <a:stretch>
            <a:fillRect/>
          </a:stretch>
        </p:blipFill>
        <p:spPr>
          <a:xfrm>
            <a:off x="5008772" y="161925"/>
            <a:ext cx="3857625" cy="571500"/>
          </a:xfrm>
          <a:prstGeom prst="rect">
            <a:avLst/>
          </a:prstGeom>
        </p:spPr>
      </p:pic>
      <p:pic>
        <p:nvPicPr>
          <p:cNvPr id="7" name="Picture 6">
            <a:extLst>
              <a:ext uri="{FF2B5EF4-FFF2-40B4-BE49-F238E27FC236}">
                <a16:creationId xmlns:a16="http://schemas.microsoft.com/office/drawing/2014/main" id="{CEECD19D-3E5A-697C-31FA-908CE5C1B079}"/>
              </a:ext>
            </a:extLst>
          </p:cNvPr>
          <p:cNvPicPr>
            <a:picLocks noChangeAspect="1"/>
          </p:cNvPicPr>
          <p:nvPr/>
        </p:nvPicPr>
        <p:blipFill>
          <a:blip r:embed="rId6"/>
          <a:stretch>
            <a:fillRect/>
          </a:stretch>
        </p:blipFill>
        <p:spPr>
          <a:xfrm>
            <a:off x="4787096" y="802699"/>
            <a:ext cx="8582537" cy="8631191"/>
          </a:xfrm>
          <a:prstGeom prst="rect">
            <a:avLst/>
          </a:prstGeom>
        </p:spPr>
      </p:pic>
      <p:pic>
        <p:nvPicPr>
          <p:cNvPr id="6" name="Picture 5">
            <a:extLst>
              <a:ext uri="{FF2B5EF4-FFF2-40B4-BE49-F238E27FC236}">
                <a16:creationId xmlns:a16="http://schemas.microsoft.com/office/drawing/2014/main" id="{7D8B23D9-7B14-772C-719C-22299B7FCFC0}"/>
              </a:ext>
            </a:extLst>
          </p:cNvPr>
          <p:cNvPicPr>
            <a:picLocks noChangeAspect="1"/>
          </p:cNvPicPr>
          <p:nvPr/>
        </p:nvPicPr>
        <p:blipFill>
          <a:blip r:embed="rId7"/>
          <a:stretch>
            <a:fillRect/>
          </a:stretch>
        </p:blipFill>
        <p:spPr>
          <a:xfrm>
            <a:off x="1712804" y="522174"/>
            <a:ext cx="3136064" cy="7988811"/>
          </a:xfrm>
          <a:prstGeom prst="rect">
            <a:avLst/>
          </a:prstGeom>
        </p:spPr>
      </p:pic>
      <p:pic>
        <p:nvPicPr>
          <p:cNvPr id="4" name="Picture 3">
            <a:extLst>
              <a:ext uri="{FF2B5EF4-FFF2-40B4-BE49-F238E27FC236}">
                <a16:creationId xmlns:a16="http://schemas.microsoft.com/office/drawing/2014/main" id="{E0740BD5-9E50-6649-C193-634A6FD8D401}"/>
              </a:ext>
            </a:extLst>
          </p:cNvPr>
          <p:cNvPicPr>
            <a:picLocks noChangeAspect="1"/>
          </p:cNvPicPr>
          <p:nvPr/>
        </p:nvPicPr>
        <p:blipFill>
          <a:blip r:embed="rId8"/>
          <a:stretch>
            <a:fillRect/>
          </a:stretch>
        </p:blipFill>
        <p:spPr>
          <a:xfrm>
            <a:off x="5115405" y="3153200"/>
            <a:ext cx="7501984" cy="4263073"/>
          </a:xfrm>
          <a:prstGeom prst="rect">
            <a:avLst/>
          </a:prstGeom>
          <a:effectLst>
            <a:glow rad="101600">
              <a:srgbClr val="92D050">
                <a:alpha val="60000"/>
              </a:srgbClr>
            </a:glow>
          </a:effectLst>
        </p:spPr>
      </p:pic>
      <p:sp>
        <p:nvSpPr>
          <p:cNvPr id="8" name="Arrow: Right 7">
            <a:extLst>
              <a:ext uri="{FF2B5EF4-FFF2-40B4-BE49-F238E27FC236}">
                <a16:creationId xmlns:a16="http://schemas.microsoft.com/office/drawing/2014/main" id="{FE60C6CF-6655-C904-A8E2-A128173C1E9E}"/>
              </a:ext>
            </a:extLst>
          </p:cNvPr>
          <p:cNvSpPr/>
          <p:nvPr/>
        </p:nvSpPr>
        <p:spPr>
          <a:xfrm>
            <a:off x="4216733" y="6749829"/>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46290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7BAC1-CCD4-FD33-F7C4-177844F2D8C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51DD5CA-943E-ED9C-905C-AC39D195710B}"/>
              </a:ext>
            </a:extLst>
          </p:cNvPr>
          <p:cNvSpPr>
            <a:spLocks noGrp="1"/>
          </p:cNvSpPr>
          <p:nvPr>
            <p:ph type="body" sz="quarter" idx="10"/>
          </p:nvPr>
        </p:nvSpPr>
        <p:spPr/>
        <p:txBody>
          <a:bodyPr>
            <a:normAutofit lnSpcReduction="10000"/>
          </a:bodyPr>
          <a:lstStyle/>
          <a:p>
            <a:r>
              <a:rPr lang="en-US"/>
              <a:t>PROJECT STAY ACTIVE</a:t>
            </a:r>
          </a:p>
        </p:txBody>
      </p:sp>
      <p:pic>
        <p:nvPicPr>
          <p:cNvPr id="2" name="Picture 1">
            <a:extLst>
              <a:ext uri="{FF2B5EF4-FFF2-40B4-BE49-F238E27FC236}">
                <a16:creationId xmlns:a16="http://schemas.microsoft.com/office/drawing/2014/main" id="{E10552DE-23E3-B1FA-4B5B-7937DBDA4099}"/>
              </a:ext>
            </a:extLst>
          </p:cNvPr>
          <p:cNvPicPr>
            <a:picLocks noChangeAspect="1"/>
          </p:cNvPicPr>
          <p:nvPr/>
        </p:nvPicPr>
        <p:blipFill>
          <a:blip r:embed="rId3"/>
          <a:stretch>
            <a:fillRect/>
          </a:stretch>
        </p:blipFill>
        <p:spPr>
          <a:xfrm>
            <a:off x="0" y="56471"/>
            <a:ext cx="17485929" cy="10957010"/>
          </a:xfrm>
          <a:prstGeom prst="rect">
            <a:avLst/>
          </a:prstGeom>
        </p:spPr>
      </p:pic>
      <p:pic>
        <p:nvPicPr>
          <p:cNvPr id="10" name="Picture 9">
            <a:extLst>
              <a:ext uri="{FF2B5EF4-FFF2-40B4-BE49-F238E27FC236}">
                <a16:creationId xmlns:a16="http://schemas.microsoft.com/office/drawing/2014/main" id="{D2A53E94-2ECE-CA07-DFB2-D1FA5703B8A8}"/>
              </a:ext>
            </a:extLst>
          </p:cNvPr>
          <p:cNvPicPr>
            <a:picLocks noChangeAspect="1"/>
          </p:cNvPicPr>
          <p:nvPr/>
        </p:nvPicPr>
        <p:blipFill>
          <a:blip r:embed="rId4"/>
          <a:stretch>
            <a:fillRect/>
          </a:stretch>
        </p:blipFill>
        <p:spPr>
          <a:xfrm>
            <a:off x="3451346" y="3140524"/>
            <a:ext cx="3572481" cy="3472551"/>
          </a:xfrm>
          <a:prstGeom prst="rect">
            <a:avLst/>
          </a:prstGeom>
          <a:effectLst>
            <a:glow rad="228600">
              <a:schemeClr val="accent5">
                <a:satMod val="175000"/>
                <a:alpha val="40000"/>
              </a:schemeClr>
            </a:glow>
          </a:effectLst>
        </p:spPr>
      </p:pic>
      <p:sp>
        <p:nvSpPr>
          <p:cNvPr id="4" name="Oval 3">
            <a:extLst>
              <a:ext uri="{FF2B5EF4-FFF2-40B4-BE49-F238E27FC236}">
                <a16:creationId xmlns:a16="http://schemas.microsoft.com/office/drawing/2014/main" id="{FD4DA3EC-5C61-5946-50AD-32712869E439}"/>
              </a:ext>
            </a:extLst>
          </p:cNvPr>
          <p:cNvSpPr/>
          <p:nvPr/>
        </p:nvSpPr>
        <p:spPr>
          <a:xfrm>
            <a:off x="15289787" y="2486814"/>
            <a:ext cx="1746812" cy="106075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A9DBAC5-B994-F1FD-E608-D6C65DFC29BA}"/>
              </a:ext>
            </a:extLst>
          </p:cNvPr>
          <p:cNvSpPr txBox="1"/>
          <p:nvPr/>
        </p:nvSpPr>
        <p:spPr>
          <a:xfrm>
            <a:off x="4098791" y="914952"/>
            <a:ext cx="12937808" cy="523220"/>
          </a:xfrm>
          <a:prstGeom prst="rect">
            <a:avLst/>
          </a:prstGeom>
          <a:solidFill>
            <a:schemeClr val="accent1">
              <a:lumMod val="75000"/>
            </a:schemeClr>
          </a:solidFill>
        </p:spPr>
        <p:txBody>
          <a:bodyPr wrap="square" rtlCol="0">
            <a:spAutoFit/>
          </a:bodyPr>
          <a:lstStyle/>
          <a:p>
            <a:pPr algn="l"/>
            <a:r>
              <a:rPr lang="en-US" sz="2800" b="1" dirty="0">
                <a:solidFill>
                  <a:schemeClr val="bg1"/>
                </a:solidFill>
              </a:rPr>
              <a:t>Locate members who have moved into your area within the last 45 days.</a:t>
            </a:r>
          </a:p>
        </p:txBody>
      </p:sp>
    </p:spTree>
    <p:extLst>
      <p:ext uri="{BB962C8B-B14F-4D97-AF65-F5344CB8AC3E}">
        <p14:creationId xmlns:p14="http://schemas.microsoft.com/office/powerpoint/2010/main" val="3469329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0B56B-6067-8228-0B49-B1F0456B293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0559A56-229A-3586-9565-59202E1EB9F8}"/>
              </a:ext>
            </a:extLst>
          </p:cNvPr>
          <p:cNvPicPr>
            <a:picLocks noChangeAspect="1"/>
          </p:cNvPicPr>
          <p:nvPr/>
        </p:nvPicPr>
        <p:blipFill>
          <a:blip r:embed="rId4"/>
          <a:stretch>
            <a:fillRect/>
          </a:stretch>
        </p:blipFill>
        <p:spPr>
          <a:xfrm>
            <a:off x="2335122" y="513741"/>
            <a:ext cx="12670018" cy="8726118"/>
          </a:xfrm>
          <a:prstGeom prst="rect">
            <a:avLst/>
          </a:prstGeom>
        </p:spPr>
      </p:pic>
      <p:pic>
        <p:nvPicPr>
          <p:cNvPr id="10" name="Picture 9">
            <a:extLst>
              <a:ext uri="{FF2B5EF4-FFF2-40B4-BE49-F238E27FC236}">
                <a16:creationId xmlns:a16="http://schemas.microsoft.com/office/drawing/2014/main" id="{99D2FE8E-5B4E-C260-C9F8-DEAB14138C92}"/>
              </a:ext>
            </a:extLst>
          </p:cNvPr>
          <p:cNvPicPr>
            <a:picLocks noChangeAspect="1"/>
          </p:cNvPicPr>
          <p:nvPr/>
        </p:nvPicPr>
        <p:blipFill>
          <a:blip r:embed="rId5"/>
          <a:stretch>
            <a:fillRect/>
          </a:stretch>
        </p:blipFill>
        <p:spPr>
          <a:xfrm>
            <a:off x="5903209" y="2450971"/>
            <a:ext cx="5268802" cy="3457992"/>
          </a:xfrm>
          <a:prstGeom prst="rect">
            <a:avLst/>
          </a:prstGeom>
          <a:effectLst>
            <a:glow rad="228600">
              <a:schemeClr val="accent5">
                <a:satMod val="175000"/>
                <a:alpha val="40000"/>
              </a:schemeClr>
            </a:glow>
          </a:effectLst>
        </p:spPr>
      </p:pic>
      <p:sp>
        <p:nvSpPr>
          <p:cNvPr id="13" name="Oval 12">
            <a:extLst>
              <a:ext uri="{FF2B5EF4-FFF2-40B4-BE49-F238E27FC236}">
                <a16:creationId xmlns:a16="http://schemas.microsoft.com/office/drawing/2014/main" id="{543B6C7F-C010-0E44-33F7-B4CFFF8AED8D}"/>
              </a:ext>
            </a:extLst>
          </p:cNvPr>
          <p:cNvSpPr/>
          <p:nvPr/>
        </p:nvSpPr>
        <p:spPr>
          <a:xfrm flipV="1">
            <a:off x="8771463" y="2450971"/>
            <a:ext cx="914400" cy="715322"/>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121140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1"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6BF8262-87FC-77C9-3459-0EAC300571E3}"/>
              </a:ext>
            </a:extLst>
          </p:cNvPr>
          <p:cNvGrpSpPr/>
          <p:nvPr/>
        </p:nvGrpSpPr>
        <p:grpSpPr>
          <a:xfrm>
            <a:off x="202425" y="284332"/>
            <a:ext cx="16580466" cy="5933588"/>
            <a:chOff x="202425" y="284332"/>
            <a:chExt cx="16580466" cy="5933588"/>
          </a:xfrm>
        </p:grpSpPr>
        <p:pic>
          <p:nvPicPr>
            <p:cNvPr id="4" name="Picture 3">
              <a:extLst>
                <a:ext uri="{FF2B5EF4-FFF2-40B4-BE49-F238E27FC236}">
                  <a16:creationId xmlns:a16="http://schemas.microsoft.com/office/drawing/2014/main" id="{F80AA5B0-270D-E959-DB6B-F908F86541B7}"/>
                </a:ext>
              </a:extLst>
            </p:cNvPr>
            <p:cNvPicPr>
              <a:picLocks noChangeAspect="1"/>
            </p:cNvPicPr>
            <p:nvPr/>
          </p:nvPicPr>
          <p:blipFill>
            <a:blip r:embed="rId4"/>
            <a:stretch>
              <a:fillRect/>
            </a:stretch>
          </p:blipFill>
          <p:spPr>
            <a:xfrm>
              <a:off x="202425" y="284332"/>
              <a:ext cx="16580466" cy="3982868"/>
            </a:xfrm>
            <a:prstGeom prst="rect">
              <a:avLst/>
            </a:prstGeom>
          </p:spPr>
        </p:pic>
        <p:pic>
          <p:nvPicPr>
            <p:cNvPr id="6" name="Picture 5">
              <a:extLst>
                <a:ext uri="{FF2B5EF4-FFF2-40B4-BE49-F238E27FC236}">
                  <a16:creationId xmlns:a16="http://schemas.microsoft.com/office/drawing/2014/main" id="{C55A0FA9-ADC3-5D83-30A4-B7C7EC87B78B}"/>
                </a:ext>
              </a:extLst>
            </p:cNvPr>
            <p:cNvPicPr>
              <a:picLocks noChangeAspect="1"/>
            </p:cNvPicPr>
            <p:nvPr/>
          </p:nvPicPr>
          <p:blipFill>
            <a:blip r:embed="rId5"/>
            <a:stretch>
              <a:fillRect/>
            </a:stretch>
          </p:blipFill>
          <p:spPr>
            <a:xfrm>
              <a:off x="374492" y="3985188"/>
              <a:ext cx="16387024" cy="2232732"/>
            </a:xfrm>
            <a:prstGeom prst="rect">
              <a:avLst/>
            </a:prstGeom>
          </p:spPr>
        </p:pic>
      </p:grpSp>
      <p:grpSp>
        <p:nvGrpSpPr>
          <p:cNvPr id="8" name="Group 7">
            <a:extLst>
              <a:ext uri="{FF2B5EF4-FFF2-40B4-BE49-F238E27FC236}">
                <a16:creationId xmlns:a16="http://schemas.microsoft.com/office/drawing/2014/main" id="{BE165746-84E3-6E65-89E9-4F3B5CB87184}"/>
              </a:ext>
            </a:extLst>
          </p:cNvPr>
          <p:cNvGrpSpPr/>
          <p:nvPr/>
        </p:nvGrpSpPr>
        <p:grpSpPr>
          <a:xfrm>
            <a:off x="3756023" y="2445804"/>
            <a:ext cx="4736635" cy="6573459"/>
            <a:chOff x="-251878" y="1653865"/>
            <a:chExt cx="4861306" cy="6726849"/>
          </a:xfrm>
          <a:effectLst>
            <a:glow rad="228600">
              <a:schemeClr val="accent3">
                <a:satMod val="175000"/>
                <a:alpha val="40000"/>
              </a:schemeClr>
            </a:glow>
          </a:effectLst>
        </p:grpSpPr>
        <p:sp>
          <p:nvSpPr>
            <p:cNvPr id="10" name="Oval 9">
              <a:extLst>
                <a:ext uri="{FF2B5EF4-FFF2-40B4-BE49-F238E27FC236}">
                  <a16:creationId xmlns:a16="http://schemas.microsoft.com/office/drawing/2014/main" id="{A4DF6340-D7EC-C215-0760-2B19C9FDEF9F}"/>
                </a:ext>
              </a:extLst>
            </p:cNvPr>
            <p:cNvSpPr/>
            <p:nvPr/>
          </p:nvSpPr>
          <p:spPr>
            <a:xfrm>
              <a:off x="318925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11" name="Picture 10">
              <a:extLst>
                <a:ext uri="{FF2B5EF4-FFF2-40B4-BE49-F238E27FC236}">
                  <a16:creationId xmlns:a16="http://schemas.microsoft.com/office/drawing/2014/main" id="{7D8B2D9B-5DB4-EC6B-2386-D5C009B7D9E3}"/>
                </a:ext>
              </a:extLst>
            </p:cNvPr>
            <p:cNvPicPr>
              <a:picLocks noChangeAspect="1"/>
            </p:cNvPicPr>
            <p:nvPr/>
          </p:nvPicPr>
          <p:blipFill>
            <a:blip r:embed="rId6"/>
            <a:stretch>
              <a:fillRect/>
            </a:stretch>
          </p:blipFill>
          <p:spPr>
            <a:xfrm>
              <a:off x="-251878" y="1763670"/>
              <a:ext cx="3158589" cy="6617044"/>
            </a:xfrm>
            <a:prstGeom prst="rect">
              <a:avLst/>
            </a:prstGeom>
          </p:spPr>
        </p:pic>
        <p:cxnSp>
          <p:nvCxnSpPr>
            <p:cNvPr id="13" name="Straight Arrow Connector 12">
              <a:extLst>
                <a:ext uri="{FF2B5EF4-FFF2-40B4-BE49-F238E27FC236}">
                  <a16:creationId xmlns:a16="http://schemas.microsoft.com/office/drawing/2014/main" id="{6EB1178A-5936-9EB1-608B-57B4EED61F52}"/>
                </a:ext>
              </a:extLst>
            </p:cNvPr>
            <p:cNvCxnSpPr>
              <a:cxnSpLocks/>
            </p:cNvCxnSpPr>
            <p:nvPr/>
          </p:nvCxnSpPr>
          <p:spPr>
            <a:xfrm flipH="1">
              <a:off x="707445" y="2441670"/>
              <a:ext cx="2481813" cy="277759"/>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Tree>
    <p:custDataLst>
      <p:tags r:id="rId1"/>
    </p:custDataLst>
    <p:extLst>
      <p:ext uri="{BB962C8B-B14F-4D97-AF65-F5344CB8AC3E}">
        <p14:creationId xmlns:p14="http://schemas.microsoft.com/office/powerpoint/2010/main" val="184443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A7B5A-6303-6A96-05AA-6F4DC9719C8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8684922-999C-0251-8BEF-470FE1C71EE9}"/>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AD5DE8C5-BB72-5F73-7FED-A0B91EA63D1D}"/>
              </a:ext>
            </a:extLst>
          </p:cNvPr>
          <p:cNvPicPr>
            <a:picLocks noChangeAspect="1"/>
          </p:cNvPicPr>
          <p:nvPr/>
        </p:nvPicPr>
        <p:blipFill>
          <a:blip r:embed="rId5"/>
          <a:stretch>
            <a:fillRect/>
          </a:stretch>
        </p:blipFill>
        <p:spPr>
          <a:xfrm>
            <a:off x="5008772" y="161925"/>
            <a:ext cx="3857625" cy="571500"/>
          </a:xfrm>
          <a:prstGeom prst="rect">
            <a:avLst/>
          </a:prstGeom>
        </p:spPr>
      </p:pic>
      <p:pic>
        <p:nvPicPr>
          <p:cNvPr id="7" name="Picture 6">
            <a:extLst>
              <a:ext uri="{FF2B5EF4-FFF2-40B4-BE49-F238E27FC236}">
                <a16:creationId xmlns:a16="http://schemas.microsoft.com/office/drawing/2014/main" id="{F7F8BE31-BF55-51F5-C5BA-7ED674C90559}"/>
              </a:ext>
            </a:extLst>
          </p:cNvPr>
          <p:cNvPicPr>
            <a:picLocks noChangeAspect="1"/>
          </p:cNvPicPr>
          <p:nvPr/>
        </p:nvPicPr>
        <p:blipFill>
          <a:blip r:embed="rId6"/>
          <a:stretch>
            <a:fillRect/>
          </a:stretch>
        </p:blipFill>
        <p:spPr>
          <a:xfrm>
            <a:off x="4787096" y="802699"/>
            <a:ext cx="8582537" cy="8631191"/>
          </a:xfrm>
          <a:prstGeom prst="rect">
            <a:avLst/>
          </a:prstGeom>
        </p:spPr>
      </p:pic>
      <p:pic>
        <p:nvPicPr>
          <p:cNvPr id="6" name="Picture 5">
            <a:extLst>
              <a:ext uri="{FF2B5EF4-FFF2-40B4-BE49-F238E27FC236}">
                <a16:creationId xmlns:a16="http://schemas.microsoft.com/office/drawing/2014/main" id="{C6F34325-18AC-352A-6ED1-4DCAA26DDA37}"/>
              </a:ext>
            </a:extLst>
          </p:cNvPr>
          <p:cNvPicPr>
            <a:picLocks noChangeAspect="1"/>
          </p:cNvPicPr>
          <p:nvPr/>
        </p:nvPicPr>
        <p:blipFill>
          <a:blip r:embed="rId7"/>
          <a:stretch>
            <a:fillRect/>
          </a:stretch>
        </p:blipFill>
        <p:spPr>
          <a:xfrm>
            <a:off x="1712804" y="522174"/>
            <a:ext cx="3136064" cy="7988811"/>
          </a:xfrm>
          <a:prstGeom prst="rect">
            <a:avLst/>
          </a:prstGeom>
        </p:spPr>
      </p:pic>
      <p:pic>
        <p:nvPicPr>
          <p:cNvPr id="8" name="Picture 7">
            <a:extLst>
              <a:ext uri="{FF2B5EF4-FFF2-40B4-BE49-F238E27FC236}">
                <a16:creationId xmlns:a16="http://schemas.microsoft.com/office/drawing/2014/main" id="{D0A21797-82F0-9943-CF5D-69276178EF61}"/>
              </a:ext>
            </a:extLst>
          </p:cNvPr>
          <p:cNvPicPr>
            <a:picLocks noChangeAspect="1"/>
          </p:cNvPicPr>
          <p:nvPr/>
        </p:nvPicPr>
        <p:blipFill>
          <a:blip r:embed="rId8"/>
          <a:stretch>
            <a:fillRect/>
          </a:stretch>
        </p:blipFill>
        <p:spPr>
          <a:xfrm>
            <a:off x="5008772" y="5464895"/>
            <a:ext cx="7203548" cy="3841030"/>
          </a:xfrm>
          <a:prstGeom prst="rect">
            <a:avLst/>
          </a:prstGeom>
          <a:effectLst>
            <a:glow rad="228600">
              <a:srgbClr val="00B050">
                <a:alpha val="40000"/>
              </a:srgbClr>
            </a:glow>
          </a:effectLst>
        </p:spPr>
      </p:pic>
      <p:sp>
        <p:nvSpPr>
          <p:cNvPr id="9" name="Arrow: Right 8">
            <a:extLst>
              <a:ext uri="{FF2B5EF4-FFF2-40B4-BE49-F238E27FC236}">
                <a16:creationId xmlns:a16="http://schemas.microsoft.com/office/drawing/2014/main" id="{604763C2-74AE-3AD5-5107-C92FC4588E56}"/>
              </a:ext>
            </a:extLst>
          </p:cNvPr>
          <p:cNvSpPr/>
          <p:nvPr/>
        </p:nvSpPr>
        <p:spPr>
          <a:xfrm>
            <a:off x="3890627" y="6099589"/>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B1333EAB-C394-2E36-2091-8484135DA945}"/>
              </a:ext>
            </a:extLst>
          </p:cNvPr>
          <p:cNvSpPr/>
          <p:nvPr/>
        </p:nvSpPr>
        <p:spPr>
          <a:xfrm>
            <a:off x="3889815" y="7318444"/>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30768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1000" fill="hold"/>
                                        <p:tgtEl>
                                          <p:spTgt spid="10"/>
                                        </p:tgtEl>
                                        <p:attrNameLst>
                                          <p:attrName>ppt_x</p:attrName>
                                        </p:attrNameLst>
                                      </p:cBhvr>
                                      <p:tavLst>
                                        <p:tav tm="0">
                                          <p:val>
                                            <p:strVal val="0-#ppt_w/2"/>
                                          </p:val>
                                        </p:tav>
                                        <p:tav tm="100000">
                                          <p:val>
                                            <p:strVal val="#ppt_x"/>
                                          </p:val>
                                        </p:tav>
                                      </p:tavLst>
                                    </p:anim>
                                    <p:anim calcmode="lin" valueType="num">
                                      <p:cBhvr additive="base">
                                        <p:cTn id="19"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9D900-6054-2816-4923-14260F415BC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E035584-78C8-E3B0-DF9E-F8BE56F488A9}"/>
              </a:ext>
            </a:extLst>
          </p:cNvPr>
          <p:cNvPicPr>
            <a:picLocks noChangeAspect="1"/>
          </p:cNvPicPr>
          <p:nvPr/>
        </p:nvPicPr>
        <p:blipFill>
          <a:blip r:embed="rId3"/>
          <a:stretch>
            <a:fillRect/>
          </a:stretch>
        </p:blipFill>
        <p:spPr>
          <a:xfrm>
            <a:off x="-1" y="63329"/>
            <a:ext cx="17286073" cy="4650911"/>
          </a:xfrm>
          <a:prstGeom prst="rect">
            <a:avLst/>
          </a:prstGeom>
        </p:spPr>
      </p:pic>
      <p:sp>
        <p:nvSpPr>
          <p:cNvPr id="6" name="Text Placeholder 5">
            <a:extLst>
              <a:ext uri="{FF2B5EF4-FFF2-40B4-BE49-F238E27FC236}">
                <a16:creationId xmlns:a16="http://schemas.microsoft.com/office/drawing/2014/main" id="{E2C9FB71-48DE-ABD3-DAC0-E7C59E05A218}"/>
              </a:ext>
            </a:extLst>
          </p:cNvPr>
          <p:cNvSpPr>
            <a:spLocks noGrp="1"/>
          </p:cNvSpPr>
          <p:nvPr>
            <p:ph type="body" sz="quarter" idx="10"/>
          </p:nvPr>
        </p:nvSpPr>
        <p:spPr/>
        <p:txBody>
          <a:bodyPr>
            <a:normAutofit lnSpcReduction="10000"/>
          </a:bodyPr>
          <a:lstStyle/>
          <a:p>
            <a:r>
              <a:rPr lang="en-US"/>
              <a:t>MYLEGION ACCESS</a:t>
            </a:r>
          </a:p>
        </p:txBody>
      </p:sp>
      <p:sp>
        <p:nvSpPr>
          <p:cNvPr id="22" name="TextBox 21">
            <a:extLst>
              <a:ext uri="{FF2B5EF4-FFF2-40B4-BE49-F238E27FC236}">
                <a16:creationId xmlns:a16="http://schemas.microsoft.com/office/drawing/2014/main" id="{953C7933-5280-B8B8-5F7F-2EBB64A20DF8}"/>
              </a:ext>
            </a:extLst>
          </p:cNvPr>
          <p:cNvSpPr txBox="1"/>
          <p:nvPr/>
        </p:nvSpPr>
        <p:spPr>
          <a:xfrm>
            <a:off x="10492946" y="654602"/>
            <a:ext cx="5173774" cy="1815882"/>
          </a:xfrm>
          <a:prstGeom prst="rect">
            <a:avLst/>
          </a:prstGeom>
          <a:solidFill>
            <a:schemeClr val="accent1">
              <a:lumMod val="75000"/>
            </a:schemeClr>
          </a:solidFill>
          <a:scene3d>
            <a:camera prst="orthographicFront"/>
            <a:lightRig rig="threePt" dir="t"/>
          </a:scene3d>
          <a:sp3d>
            <a:bevelT prst="slope"/>
          </a:sp3d>
        </p:spPr>
        <p:txBody>
          <a:bodyPr wrap="square" rtlCol="0">
            <a:spAutoFit/>
          </a:bodyPr>
          <a:lstStyle/>
          <a:p>
            <a:pPr algn="l"/>
            <a:r>
              <a:rPr lang="en-US" sz="2800" b="1" dirty="0">
                <a:solidFill>
                  <a:schemeClr val="bg1"/>
                </a:solidFill>
              </a:rPr>
              <a:t>Monitor who has access to your group in MyLegion.  Adjutants and Commanders have access by default.</a:t>
            </a:r>
          </a:p>
        </p:txBody>
      </p:sp>
      <p:pic>
        <p:nvPicPr>
          <p:cNvPr id="11" name="Picture 10">
            <a:extLst>
              <a:ext uri="{FF2B5EF4-FFF2-40B4-BE49-F238E27FC236}">
                <a16:creationId xmlns:a16="http://schemas.microsoft.com/office/drawing/2014/main" id="{EB7E5CFD-2EA2-8C68-6DBF-EB82843444E1}"/>
              </a:ext>
            </a:extLst>
          </p:cNvPr>
          <p:cNvPicPr>
            <a:picLocks noChangeAspect="1"/>
          </p:cNvPicPr>
          <p:nvPr/>
        </p:nvPicPr>
        <p:blipFill>
          <a:blip r:embed="rId4"/>
          <a:stretch>
            <a:fillRect/>
          </a:stretch>
        </p:blipFill>
        <p:spPr>
          <a:xfrm>
            <a:off x="1050959" y="4362499"/>
            <a:ext cx="4714756" cy="2903297"/>
          </a:xfrm>
          <a:prstGeom prst="rect">
            <a:avLst/>
          </a:prstGeom>
          <a:effectLst>
            <a:glow rad="228600">
              <a:schemeClr val="accent5">
                <a:satMod val="175000"/>
                <a:alpha val="40000"/>
              </a:schemeClr>
            </a:glow>
          </a:effectLst>
        </p:spPr>
      </p:pic>
      <p:grpSp>
        <p:nvGrpSpPr>
          <p:cNvPr id="15" name="Group 14">
            <a:extLst>
              <a:ext uri="{FF2B5EF4-FFF2-40B4-BE49-F238E27FC236}">
                <a16:creationId xmlns:a16="http://schemas.microsoft.com/office/drawing/2014/main" id="{8D977DF6-86D2-E37A-F535-17A7D7B32042}"/>
              </a:ext>
            </a:extLst>
          </p:cNvPr>
          <p:cNvGrpSpPr/>
          <p:nvPr/>
        </p:nvGrpSpPr>
        <p:grpSpPr>
          <a:xfrm>
            <a:off x="4638675" y="953488"/>
            <a:ext cx="5349069" cy="8098797"/>
            <a:chOff x="5640997" y="1743854"/>
            <a:chExt cx="3232597" cy="5823039"/>
          </a:xfrm>
        </p:grpSpPr>
        <p:sp>
          <p:nvSpPr>
            <p:cNvPr id="2" name="TextBox 1">
              <a:extLst>
                <a:ext uri="{FF2B5EF4-FFF2-40B4-BE49-F238E27FC236}">
                  <a16:creationId xmlns:a16="http://schemas.microsoft.com/office/drawing/2014/main" id="{8905EC71-C47E-FEAD-04E1-2B6067891A80}"/>
                </a:ext>
              </a:extLst>
            </p:cNvPr>
            <p:cNvSpPr txBox="1"/>
            <p:nvPr/>
          </p:nvSpPr>
          <p:spPr>
            <a:xfrm>
              <a:off x="5640997" y="1743854"/>
              <a:ext cx="3232597" cy="420453"/>
            </a:xfrm>
            <a:prstGeom prst="rect">
              <a:avLst/>
            </a:prstGeom>
            <a:noFill/>
          </p:spPr>
          <p:txBody>
            <a:bodyPr wrap="square" rtlCol="0">
              <a:spAutoFit/>
            </a:bodyPr>
            <a:lstStyle/>
            <a:p>
              <a:r>
                <a:rPr lang="en-US" sz="3200" b="1" dirty="0">
                  <a:solidFill>
                    <a:srgbClr val="FF0000"/>
                  </a:solidFill>
                </a:rPr>
                <a:t>District / County List</a:t>
              </a:r>
            </a:p>
          </p:txBody>
        </p:sp>
        <p:pic>
          <p:nvPicPr>
            <p:cNvPr id="14" name="Picture 13">
              <a:extLst>
                <a:ext uri="{FF2B5EF4-FFF2-40B4-BE49-F238E27FC236}">
                  <a16:creationId xmlns:a16="http://schemas.microsoft.com/office/drawing/2014/main" id="{626C7372-6B15-347C-2E08-B297B4A93F87}"/>
                </a:ext>
              </a:extLst>
            </p:cNvPr>
            <p:cNvPicPr>
              <a:picLocks noChangeAspect="1"/>
            </p:cNvPicPr>
            <p:nvPr/>
          </p:nvPicPr>
          <p:blipFill>
            <a:blip r:embed="rId5"/>
            <a:stretch>
              <a:fillRect/>
            </a:stretch>
          </p:blipFill>
          <p:spPr>
            <a:xfrm>
              <a:off x="6672535" y="2186707"/>
              <a:ext cx="1425063" cy="5380186"/>
            </a:xfrm>
            <a:prstGeom prst="rect">
              <a:avLst/>
            </a:prstGeom>
          </p:spPr>
        </p:pic>
      </p:grpSp>
      <p:sp>
        <p:nvSpPr>
          <p:cNvPr id="16" name="Arrow: Up 15">
            <a:extLst>
              <a:ext uri="{FF2B5EF4-FFF2-40B4-BE49-F238E27FC236}">
                <a16:creationId xmlns:a16="http://schemas.microsoft.com/office/drawing/2014/main" id="{835B9F15-A152-29D7-EABB-B16649EF7AE2}"/>
              </a:ext>
            </a:extLst>
          </p:cNvPr>
          <p:cNvSpPr/>
          <p:nvPr/>
        </p:nvSpPr>
        <p:spPr>
          <a:xfrm>
            <a:off x="15666720" y="4714240"/>
            <a:ext cx="1075635" cy="121257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794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Effect transition="in" filter="fade">
                                      <p:cBhvr>
                                        <p:cTn id="15" dur="1000"/>
                                        <p:tgtEl>
                                          <p:spTgt spid="15"/>
                                        </p:tgtEl>
                                      </p:cBhvr>
                                    </p:animEffect>
                                  </p:childTnLst>
                                </p:cTn>
                              </p:par>
                            </p:childTnLst>
                          </p:cTn>
                        </p:par>
                        <p:par>
                          <p:cTn id="16" fill="hold">
                            <p:stCondLst>
                              <p:cond delay="2000"/>
                            </p:stCondLst>
                            <p:childTnLst>
                              <p:par>
                                <p:cTn id="17" presetID="2" presetClass="entr" presetSubtype="4"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1000" fill="hold"/>
                                        <p:tgtEl>
                                          <p:spTgt spid="16"/>
                                        </p:tgtEl>
                                        <p:attrNameLst>
                                          <p:attrName>ppt_x</p:attrName>
                                        </p:attrNameLst>
                                      </p:cBhvr>
                                      <p:tavLst>
                                        <p:tav tm="0">
                                          <p:val>
                                            <p:strVal val="#ppt_x"/>
                                          </p:val>
                                        </p:tav>
                                        <p:tav tm="100000">
                                          <p:val>
                                            <p:strVal val="#ppt_x"/>
                                          </p:val>
                                        </p:tav>
                                      </p:tavLst>
                                    </p:anim>
                                    <p:anim calcmode="lin" valueType="num">
                                      <p:cBhvr additive="base">
                                        <p:cTn id="20"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A8BF5-0A0E-433E-15AB-8EA14E40A32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DDBA495-460F-485A-0A43-C4FC5FF8EA0C}"/>
              </a:ext>
            </a:extLst>
          </p:cNvPr>
          <p:cNvPicPr>
            <a:picLocks noChangeAspect="1"/>
          </p:cNvPicPr>
          <p:nvPr/>
        </p:nvPicPr>
        <p:blipFill>
          <a:blip r:embed="rId4"/>
          <a:stretch>
            <a:fillRect/>
          </a:stretch>
        </p:blipFill>
        <p:spPr>
          <a:xfrm>
            <a:off x="335756" y="182880"/>
            <a:ext cx="16668750" cy="4267200"/>
          </a:xfrm>
          <a:prstGeom prst="rect">
            <a:avLst/>
          </a:prstGeom>
        </p:spPr>
      </p:pic>
      <p:pic>
        <p:nvPicPr>
          <p:cNvPr id="7" name="Picture 6">
            <a:extLst>
              <a:ext uri="{FF2B5EF4-FFF2-40B4-BE49-F238E27FC236}">
                <a16:creationId xmlns:a16="http://schemas.microsoft.com/office/drawing/2014/main" id="{5A8AAD9F-98FC-BD9A-1362-A7BCF2D70855}"/>
              </a:ext>
            </a:extLst>
          </p:cNvPr>
          <p:cNvPicPr>
            <a:picLocks noChangeAspect="1"/>
          </p:cNvPicPr>
          <p:nvPr/>
        </p:nvPicPr>
        <p:blipFill>
          <a:blip r:embed="rId5"/>
          <a:stretch>
            <a:fillRect/>
          </a:stretch>
        </p:blipFill>
        <p:spPr>
          <a:xfrm>
            <a:off x="335756" y="4450080"/>
            <a:ext cx="16668750" cy="2650419"/>
          </a:xfrm>
          <a:prstGeom prst="rect">
            <a:avLst/>
          </a:prstGeom>
        </p:spPr>
      </p:pic>
      <p:pic>
        <p:nvPicPr>
          <p:cNvPr id="9" name="Picture 8">
            <a:extLst>
              <a:ext uri="{FF2B5EF4-FFF2-40B4-BE49-F238E27FC236}">
                <a16:creationId xmlns:a16="http://schemas.microsoft.com/office/drawing/2014/main" id="{B7C20991-04FA-6A3C-970E-953059B4674B}"/>
              </a:ext>
            </a:extLst>
          </p:cNvPr>
          <p:cNvPicPr>
            <a:picLocks noChangeAspect="1"/>
          </p:cNvPicPr>
          <p:nvPr/>
        </p:nvPicPr>
        <p:blipFill>
          <a:blip r:embed="rId6"/>
          <a:stretch>
            <a:fillRect/>
          </a:stretch>
        </p:blipFill>
        <p:spPr>
          <a:xfrm>
            <a:off x="705074" y="5586640"/>
            <a:ext cx="15624930" cy="2358480"/>
          </a:xfrm>
          <a:prstGeom prst="rect">
            <a:avLst/>
          </a:prstGeom>
          <a:effectLst>
            <a:glow rad="228600">
              <a:schemeClr val="accent5">
                <a:satMod val="175000"/>
                <a:alpha val="40000"/>
              </a:schemeClr>
            </a:glow>
          </a:effectLst>
        </p:spPr>
      </p:pic>
    </p:spTree>
    <p:custDataLst>
      <p:tags r:id="rId1"/>
    </p:custDataLst>
    <p:extLst>
      <p:ext uri="{BB962C8B-B14F-4D97-AF65-F5344CB8AC3E}">
        <p14:creationId xmlns:p14="http://schemas.microsoft.com/office/powerpoint/2010/main" val="2583786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9B226-6D94-A4BC-CCB6-E0805F2F095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41E03CA-806A-9B64-D300-5C6D6F15BE0B}"/>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B6CB6904-B547-9644-844C-663775ECE39E}"/>
              </a:ext>
            </a:extLst>
          </p:cNvPr>
          <p:cNvPicPr>
            <a:picLocks noChangeAspect="1"/>
          </p:cNvPicPr>
          <p:nvPr/>
        </p:nvPicPr>
        <p:blipFill>
          <a:blip r:embed="rId5"/>
          <a:stretch>
            <a:fillRect/>
          </a:stretch>
        </p:blipFill>
        <p:spPr>
          <a:xfrm>
            <a:off x="5008772" y="161925"/>
            <a:ext cx="3857625" cy="571500"/>
          </a:xfrm>
          <a:prstGeom prst="rect">
            <a:avLst/>
          </a:prstGeom>
        </p:spPr>
      </p:pic>
      <p:pic>
        <p:nvPicPr>
          <p:cNvPr id="6" name="Picture 5">
            <a:extLst>
              <a:ext uri="{FF2B5EF4-FFF2-40B4-BE49-F238E27FC236}">
                <a16:creationId xmlns:a16="http://schemas.microsoft.com/office/drawing/2014/main" id="{BDD376A8-D2C7-757F-FF46-A6119F608E6F}"/>
              </a:ext>
            </a:extLst>
          </p:cNvPr>
          <p:cNvPicPr>
            <a:picLocks noChangeAspect="1"/>
          </p:cNvPicPr>
          <p:nvPr/>
        </p:nvPicPr>
        <p:blipFill>
          <a:blip r:embed="rId6"/>
          <a:stretch>
            <a:fillRect/>
          </a:stretch>
        </p:blipFill>
        <p:spPr>
          <a:xfrm>
            <a:off x="1712804" y="522174"/>
            <a:ext cx="3136064" cy="7988811"/>
          </a:xfrm>
          <a:prstGeom prst="rect">
            <a:avLst/>
          </a:prstGeom>
        </p:spPr>
      </p:pic>
      <p:pic>
        <p:nvPicPr>
          <p:cNvPr id="4" name="Picture 3">
            <a:extLst>
              <a:ext uri="{FF2B5EF4-FFF2-40B4-BE49-F238E27FC236}">
                <a16:creationId xmlns:a16="http://schemas.microsoft.com/office/drawing/2014/main" id="{E34BB3DF-2888-9BA2-888D-0E7A7690A457}"/>
              </a:ext>
            </a:extLst>
          </p:cNvPr>
          <p:cNvPicPr>
            <a:picLocks noChangeAspect="1"/>
          </p:cNvPicPr>
          <p:nvPr/>
        </p:nvPicPr>
        <p:blipFill>
          <a:blip r:embed="rId7"/>
          <a:stretch>
            <a:fillRect/>
          </a:stretch>
        </p:blipFill>
        <p:spPr>
          <a:xfrm>
            <a:off x="5110372" y="5390396"/>
            <a:ext cx="7203548" cy="3841030"/>
          </a:xfrm>
          <a:prstGeom prst="rect">
            <a:avLst/>
          </a:prstGeom>
          <a:effectLst>
            <a:glow rad="228600">
              <a:srgbClr val="00B050">
                <a:alpha val="40000"/>
              </a:srgbClr>
            </a:glow>
          </a:effectLst>
        </p:spPr>
      </p:pic>
      <p:sp>
        <p:nvSpPr>
          <p:cNvPr id="7" name="Arrow: Right 6">
            <a:extLst>
              <a:ext uri="{FF2B5EF4-FFF2-40B4-BE49-F238E27FC236}">
                <a16:creationId xmlns:a16="http://schemas.microsoft.com/office/drawing/2014/main" id="{278DC8E6-B36B-E92A-1007-D0B0F0108105}"/>
              </a:ext>
            </a:extLst>
          </p:cNvPr>
          <p:cNvSpPr/>
          <p:nvPr/>
        </p:nvSpPr>
        <p:spPr>
          <a:xfrm>
            <a:off x="4032867" y="7910770"/>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767308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0-#ppt_w/2"/>
                                          </p:val>
                                        </p:tav>
                                        <p:tav tm="100000">
                                          <p:val>
                                            <p:strVal val="#ppt_x"/>
                                          </p:val>
                                        </p:tav>
                                      </p:tavLst>
                                    </p:anim>
                                    <p:anim calcmode="lin" valueType="num">
                                      <p:cBhvr additive="base">
                                        <p:cTn id="14"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70635B-7E48-89A9-2762-8D5065A551AB}"/>
              </a:ext>
            </a:extLst>
          </p:cNvPr>
          <p:cNvPicPr>
            <a:picLocks noChangeAspect="1"/>
          </p:cNvPicPr>
          <p:nvPr/>
        </p:nvPicPr>
        <p:blipFill>
          <a:blip r:embed="rId3"/>
          <a:stretch>
            <a:fillRect/>
          </a:stretch>
        </p:blipFill>
        <p:spPr>
          <a:xfrm>
            <a:off x="240529" y="278016"/>
            <a:ext cx="22123624" cy="4090784"/>
          </a:xfrm>
          <a:prstGeom prst="rect">
            <a:avLst/>
          </a:prstGeom>
        </p:spPr>
      </p:pic>
      <p:pic>
        <p:nvPicPr>
          <p:cNvPr id="7" name="Picture 6">
            <a:extLst>
              <a:ext uri="{FF2B5EF4-FFF2-40B4-BE49-F238E27FC236}">
                <a16:creationId xmlns:a16="http://schemas.microsoft.com/office/drawing/2014/main" id="{D9F00700-24BC-E8B4-9580-026017F9E7FC}"/>
              </a:ext>
            </a:extLst>
          </p:cNvPr>
          <p:cNvPicPr>
            <a:picLocks noChangeAspect="1"/>
          </p:cNvPicPr>
          <p:nvPr/>
        </p:nvPicPr>
        <p:blipFill>
          <a:blip r:embed="rId4"/>
          <a:stretch>
            <a:fillRect/>
          </a:stretch>
        </p:blipFill>
        <p:spPr>
          <a:xfrm>
            <a:off x="1296445" y="3862031"/>
            <a:ext cx="4523504" cy="2620049"/>
          </a:xfrm>
          <a:prstGeom prst="rect">
            <a:avLst/>
          </a:prstGeom>
        </p:spPr>
      </p:pic>
      <p:pic>
        <p:nvPicPr>
          <p:cNvPr id="9" name="Picture 8">
            <a:extLst>
              <a:ext uri="{FF2B5EF4-FFF2-40B4-BE49-F238E27FC236}">
                <a16:creationId xmlns:a16="http://schemas.microsoft.com/office/drawing/2014/main" id="{7E60BA5A-4540-81ED-CE3E-C37EB67E177B}"/>
              </a:ext>
            </a:extLst>
          </p:cNvPr>
          <p:cNvPicPr>
            <a:picLocks noChangeAspect="1"/>
          </p:cNvPicPr>
          <p:nvPr/>
        </p:nvPicPr>
        <p:blipFill>
          <a:blip r:embed="rId5"/>
          <a:stretch>
            <a:fillRect/>
          </a:stretch>
        </p:blipFill>
        <p:spPr>
          <a:xfrm>
            <a:off x="13794854" y="3291481"/>
            <a:ext cx="2248964" cy="774981"/>
          </a:xfrm>
          <a:prstGeom prst="rect">
            <a:avLst/>
          </a:prstGeom>
        </p:spPr>
      </p:pic>
    </p:spTree>
    <p:extLst>
      <p:ext uri="{BB962C8B-B14F-4D97-AF65-F5344CB8AC3E}">
        <p14:creationId xmlns:p14="http://schemas.microsoft.com/office/powerpoint/2010/main" val="3692020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880CC1-ED99-54AB-13B9-62598CAAF93E}"/>
              </a:ext>
            </a:extLst>
          </p:cNvPr>
          <p:cNvPicPr>
            <a:picLocks noChangeAspect="1"/>
          </p:cNvPicPr>
          <p:nvPr/>
        </p:nvPicPr>
        <p:blipFill>
          <a:blip r:embed="rId3"/>
          <a:stretch>
            <a:fillRect/>
          </a:stretch>
        </p:blipFill>
        <p:spPr>
          <a:xfrm>
            <a:off x="428687" y="342766"/>
            <a:ext cx="15473311" cy="5021714"/>
          </a:xfrm>
          <a:prstGeom prst="rect">
            <a:avLst/>
          </a:prstGeom>
        </p:spPr>
      </p:pic>
      <p:pic>
        <p:nvPicPr>
          <p:cNvPr id="7" name="Picture 6">
            <a:extLst>
              <a:ext uri="{FF2B5EF4-FFF2-40B4-BE49-F238E27FC236}">
                <a16:creationId xmlns:a16="http://schemas.microsoft.com/office/drawing/2014/main" id="{75E56D68-3E63-202F-AE85-735A85799681}"/>
              </a:ext>
            </a:extLst>
          </p:cNvPr>
          <p:cNvPicPr>
            <a:picLocks noChangeAspect="1"/>
          </p:cNvPicPr>
          <p:nvPr/>
        </p:nvPicPr>
        <p:blipFill>
          <a:blip r:embed="rId4"/>
          <a:stretch>
            <a:fillRect/>
          </a:stretch>
        </p:blipFill>
        <p:spPr>
          <a:xfrm>
            <a:off x="488513" y="5364480"/>
            <a:ext cx="15671199" cy="5625819"/>
          </a:xfrm>
          <a:prstGeom prst="rect">
            <a:avLst/>
          </a:prstGeom>
        </p:spPr>
      </p:pic>
      <p:grpSp>
        <p:nvGrpSpPr>
          <p:cNvPr id="10" name="Group 9">
            <a:extLst>
              <a:ext uri="{FF2B5EF4-FFF2-40B4-BE49-F238E27FC236}">
                <a16:creationId xmlns:a16="http://schemas.microsoft.com/office/drawing/2014/main" id="{B73DC8A4-6A1F-2CEA-7750-C81974F6FEBF}"/>
              </a:ext>
            </a:extLst>
          </p:cNvPr>
          <p:cNvGrpSpPr/>
          <p:nvPr/>
        </p:nvGrpSpPr>
        <p:grpSpPr>
          <a:xfrm>
            <a:off x="10421070" y="1879591"/>
            <a:ext cx="5089876" cy="6466158"/>
            <a:chOff x="3189258" y="-589093"/>
            <a:chExt cx="5223844" cy="6617044"/>
          </a:xfrm>
          <a:effectLst>
            <a:glow rad="228600">
              <a:schemeClr val="accent3">
                <a:satMod val="175000"/>
                <a:alpha val="40000"/>
              </a:schemeClr>
            </a:glow>
          </a:effectLst>
        </p:grpSpPr>
        <p:sp>
          <p:nvSpPr>
            <p:cNvPr id="11" name="Oval 10">
              <a:extLst>
                <a:ext uri="{FF2B5EF4-FFF2-40B4-BE49-F238E27FC236}">
                  <a16:creationId xmlns:a16="http://schemas.microsoft.com/office/drawing/2014/main" id="{6AB92DD2-FA29-3305-CA40-2E47D5DA324F}"/>
                </a:ext>
              </a:extLst>
            </p:cNvPr>
            <p:cNvSpPr/>
            <p:nvPr/>
          </p:nvSpPr>
          <p:spPr>
            <a:xfrm>
              <a:off x="318925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12" name="Picture 11">
              <a:extLst>
                <a:ext uri="{FF2B5EF4-FFF2-40B4-BE49-F238E27FC236}">
                  <a16:creationId xmlns:a16="http://schemas.microsoft.com/office/drawing/2014/main" id="{132B52F0-D0F5-E4D9-12DE-CC2CE50C8A0E}"/>
                </a:ext>
              </a:extLst>
            </p:cNvPr>
            <p:cNvPicPr>
              <a:picLocks noChangeAspect="1"/>
            </p:cNvPicPr>
            <p:nvPr/>
          </p:nvPicPr>
          <p:blipFill>
            <a:blip r:embed="rId5"/>
            <a:stretch>
              <a:fillRect/>
            </a:stretch>
          </p:blipFill>
          <p:spPr>
            <a:xfrm>
              <a:off x="5254513" y="-589093"/>
              <a:ext cx="3158589" cy="6617044"/>
            </a:xfrm>
            <a:prstGeom prst="rect">
              <a:avLst/>
            </a:prstGeom>
          </p:spPr>
        </p:pic>
        <p:cxnSp>
          <p:nvCxnSpPr>
            <p:cNvPr id="13" name="Straight Arrow Connector 12">
              <a:extLst>
                <a:ext uri="{FF2B5EF4-FFF2-40B4-BE49-F238E27FC236}">
                  <a16:creationId xmlns:a16="http://schemas.microsoft.com/office/drawing/2014/main" id="{F940B848-5955-FE61-F821-D7E527EE20AE}"/>
                </a:ext>
              </a:extLst>
            </p:cNvPr>
            <p:cNvCxnSpPr>
              <a:cxnSpLocks/>
              <a:stCxn id="11" idx="7"/>
            </p:cNvCxnSpPr>
            <p:nvPr/>
          </p:nvCxnSpPr>
          <p:spPr>
            <a:xfrm flipV="1">
              <a:off x="4401449" y="648169"/>
              <a:ext cx="1105866" cy="1193954"/>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53092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52D65BC-0AEA-805A-A844-999CE672E3BF}"/>
              </a:ext>
            </a:extLst>
          </p:cNvPr>
          <p:cNvGrpSpPr/>
          <p:nvPr/>
        </p:nvGrpSpPr>
        <p:grpSpPr>
          <a:xfrm>
            <a:off x="340961" y="201746"/>
            <a:ext cx="16484264" cy="10959794"/>
            <a:chOff x="340961" y="201746"/>
            <a:chExt cx="16484264" cy="10959794"/>
          </a:xfrm>
        </p:grpSpPr>
        <p:pic>
          <p:nvPicPr>
            <p:cNvPr id="5" name="Picture 4">
              <a:extLst>
                <a:ext uri="{FF2B5EF4-FFF2-40B4-BE49-F238E27FC236}">
                  <a16:creationId xmlns:a16="http://schemas.microsoft.com/office/drawing/2014/main" id="{120F3B3C-EB43-7F70-260A-6CBDE3A97CD2}"/>
                </a:ext>
              </a:extLst>
            </p:cNvPr>
            <p:cNvPicPr>
              <a:picLocks noChangeAspect="1"/>
            </p:cNvPicPr>
            <p:nvPr/>
          </p:nvPicPr>
          <p:blipFill>
            <a:blip r:embed="rId3"/>
            <a:stretch>
              <a:fillRect/>
            </a:stretch>
          </p:blipFill>
          <p:spPr>
            <a:xfrm>
              <a:off x="340961" y="201746"/>
              <a:ext cx="16362344" cy="5873934"/>
            </a:xfrm>
            <a:prstGeom prst="rect">
              <a:avLst/>
            </a:prstGeom>
          </p:spPr>
        </p:pic>
        <p:pic>
          <p:nvPicPr>
            <p:cNvPr id="7" name="Picture 6">
              <a:extLst>
                <a:ext uri="{FF2B5EF4-FFF2-40B4-BE49-F238E27FC236}">
                  <a16:creationId xmlns:a16="http://schemas.microsoft.com/office/drawing/2014/main" id="{A3588C52-DA0C-4677-0316-62F7F75FAE10}"/>
                </a:ext>
              </a:extLst>
            </p:cNvPr>
            <p:cNvPicPr>
              <a:picLocks noChangeAspect="1"/>
            </p:cNvPicPr>
            <p:nvPr/>
          </p:nvPicPr>
          <p:blipFill>
            <a:blip r:embed="rId4"/>
            <a:stretch>
              <a:fillRect/>
            </a:stretch>
          </p:blipFill>
          <p:spPr>
            <a:xfrm>
              <a:off x="361281" y="6125885"/>
              <a:ext cx="16463944" cy="5035655"/>
            </a:xfrm>
            <a:prstGeom prst="rect">
              <a:avLst/>
            </a:prstGeom>
          </p:spPr>
        </p:pic>
      </p:grpSp>
    </p:spTree>
    <p:extLst>
      <p:ext uri="{BB962C8B-B14F-4D97-AF65-F5344CB8AC3E}">
        <p14:creationId xmlns:p14="http://schemas.microsoft.com/office/powerpoint/2010/main" val="194053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F42F0-79D0-7E64-F011-6C4624EEBDA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0164044-A03E-E88D-C4FC-FCAAA31DB419}"/>
              </a:ext>
            </a:extLst>
          </p:cNvPr>
          <p:cNvPicPr>
            <a:picLocks noChangeAspect="1"/>
          </p:cNvPicPr>
          <p:nvPr/>
        </p:nvPicPr>
        <p:blipFill>
          <a:blip r:embed="rId4"/>
          <a:stretch>
            <a:fillRect/>
          </a:stretch>
        </p:blipFill>
        <p:spPr>
          <a:xfrm>
            <a:off x="1735931" y="447675"/>
            <a:ext cx="13868400" cy="8858250"/>
          </a:xfrm>
          <a:prstGeom prst="rect">
            <a:avLst/>
          </a:prstGeom>
        </p:spPr>
      </p:pic>
      <p:pic>
        <p:nvPicPr>
          <p:cNvPr id="5" name="Picture 4">
            <a:extLst>
              <a:ext uri="{FF2B5EF4-FFF2-40B4-BE49-F238E27FC236}">
                <a16:creationId xmlns:a16="http://schemas.microsoft.com/office/drawing/2014/main" id="{737CF700-7B58-E3E1-3FCF-D9EC6544C962}"/>
              </a:ext>
            </a:extLst>
          </p:cNvPr>
          <p:cNvPicPr>
            <a:picLocks noChangeAspect="1"/>
          </p:cNvPicPr>
          <p:nvPr/>
        </p:nvPicPr>
        <p:blipFill>
          <a:blip r:embed="rId5"/>
          <a:stretch>
            <a:fillRect/>
          </a:stretch>
        </p:blipFill>
        <p:spPr>
          <a:xfrm>
            <a:off x="5008772" y="161925"/>
            <a:ext cx="3857625" cy="571500"/>
          </a:xfrm>
          <a:prstGeom prst="rect">
            <a:avLst/>
          </a:prstGeom>
        </p:spPr>
      </p:pic>
      <p:pic>
        <p:nvPicPr>
          <p:cNvPr id="6" name="Picture 5">
            <a:extLst>
              <a:ext uri="{FF2B5EF4-FFF2-40B4-BE49-F238E27FC236}">
                <a16:creationId xmlns:a16="http://schemas.microsoft.com/office/drawing/2014/main" id="{06BB6AB0-E8E9-F658-70CF-B99022AE6BBA}"/>
              </a:ext>
            </a:extLst>
          </p:cNvPr>
          <p:cNvPicPr>
            <a:picLocks noChangeAspect="1"/>
          </p:cNvPicPr>
          <p:nvPr/>
        </p:nvPicPr>
        <p:blipFill>
          <a:blip r:embed="rId6"/>
          <a:stretch>
            <a:fillRect/>
          </a:stretch>
        </p:blipFill>
        <p:spPr>
          <a:xfrm>
            <a:off x="1712804" y="522174"/>
            <a:ext cx="3136064" cy="7988811"/>
          </a:xfrm>
          <a:prstGeom prst="rect">
            <a:avLst/>
          </a:prstGeom>
        </p:spPr>
      </p:pic>
      <p:pic>
        <p:nvPicPr>
          <p:cNvPr id="4" name="Picture 3">
            <a:extLst>
              <a:ext uri="{FF2B5EF4-FFF2-40B4-BE49-F238E27FC236}">
                <a16:creationId xmlns:a16="http://schemas.microsoft.com/office/drawing/2014/main" id="{7D1EC804-1A95-30F6-BC06-2F7BBCC3FC59}"/>
              </a:ext>
            </a:extLst>
          </p:cNvPr>
          <p:cNvPicPr>
            <a:picLocks noChangeAspect="1"/>
          </p:cNvPicPr>
          <p:nvPr/>
        </p:nvPicPr>
        <p:blipFill>
          <a:blip r:embed="rId7"/>
          <a:stretch>
            <a:fillRect/>
          </a:stretch>
        </p:blipFill>
        <p:spPr>
          <a:xfrm>
            <a:off x="5110372" y="5390396"/>
            <a:ext cx="7203548" cy="3841030"/>
          </a:xfrm>
          <a:prstGeom prst="rect">
            <a:avLst/>
          </a:prstGeom>
          <a:effectLst>
            <a:glow rad="228600">
              <a:srgbClr val="00B050">
                <a:alpha val="40000"/>
              </a:srgbClr>
            </a:glow>
          </a:effectLst>
        </p:spPr>
      </p:pic>
      <p:sp>
        <p:nvSpPr>
          <p:cNvPr id="7" name="Arrow: Right 6">
            <a:extLst>
              <a:ext uri="{FF2B5EF4-FFF2-40B4-BE49-F238E27FC236}">
                <a16:creationId xmlns:a16="http://schemas.microsoft.com/office/drawing/2014/main" id="{00F1D193-906D-5B7C-4B99-6D08EE176A52}"/>
              </a:ext>
            </a:extLst>
          </p:cNvPr>
          <p:cNvSpPr/>
          <p:nvPr/>
        </p:nvSpPr>
        <p:spPr>
          <a:xfrm>
            <a:off x="4032867" y="8500050"/>
            <a:ext cx="1232453" cy="768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47373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0-#ppt_w/2"/>
                                          </p:val>
                                        </p:tav>
                                        <p:tav tm="100000">
                                          <p:val>
                                            <p:strVal val="#ppt_x"/>
                                          </p:val>
                                        </p:tav>
                                      </p:tavLst>
                                    </p:anim>
                                    <p:anim calcmode="lin" valueType="num">
                                      <p:cBhvr additive="base">
                                        <p:cTn id="14"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4C778-66C0-8BA9-119B-5F7A5FE3A80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DB00DAF4-F358-67E7-63F1-B9DF59E9D6C3}"/>
              </a:ext>
            </a:extLst>
          </p:cNvPr>
          <p:cNvPicPr>
            <a:picLocks noChangeAspect="1"/>
          </p:cNvPicPr>
          <p:nvPr/>
        </p:nvPicPr>
        <p:blipFill>
          <a:blip r:embed="rId3"/>
          <a:stretch>
            <a:fillRect/>
          </a:stretch>
        </p:blipFill>
        <p:spPr>
          <a:xfrm>
            <a:off x="0" y="-893599"/>
            <a:ext cx="17247149" cy="5086876"/>
          </a:xfrm>
          <a:prstGeom prst="rect">
            <a:avLst/>
          </a:prstGeom>
        </p:spPr>
      </p:pic>
      <p:sp>
        <p:nvSpPr>
          <p:cNvPr id="13" name="TextBox 12">
            <a:extLst>
              <a:ext uri="{FF2B5EF4-FFF2-40B4-BE49-F238E27FC236}">
                <a16:creationId xmlns:a16="http://schemas.microsoft.com/office/drawing/2014/main" id="{FFBA4438-3D6A-60BA-A95E-A6D7618D2B19}"/>
              </a:ext>
            </a:extLst>
          </p:cNvPr>
          <p:cNvSpPr txBox="1"/>
          <p:nvPr/>
        </p:nvSpPr>
        <p:spPr>
          <a:xfrm>
            <a:off x="8128010" y="1158924"/>
            <a:ext cx="5994390" cy="1384995"/>
          </a:xfrm>
          <a:prstGeom prst="rect">
            <a:avLst/>
          </a:prstGeom>
          <a:solidFill>
            <a:schemeClr val="accent1">
              <a:lumMod val="75000"/>
            </a:schemeClr>
          </a:solidFill>
          <a:scene3d>
            <a:camera prst="orthographicFront"/>
            <a:lightRig rig="threePt" dir="t"/>
          </a:scene3d>
          <a:sp3d>
            <a:bevelT prst="slope"/>
          </a:sp3d>
        </p:spPr>
        <p:txBody>
          <a:bodyPr wrap="square" rtlCol="0">
            <a:spAutoFit/>
          </a:bodyPr>
          <a:lstStyle/>
          <a:p>
            <a:r>
              <a:rPr lang="en-US" sz="2800" b="1" dirty="0">
                <a:solidFill>
                  <a:schemeClr val="bg1"/>
                </a:solidFill>
              </a:rPr>
              <a:t>Monitor post and squadron membership processing and consolidated reporting.</a:t>
            </a:r>
          </a:p>
        </p:txBody>
      </p:sp>
      <p:sp>
        <p:nvSpPr>
          <p:cNvPr id="8" name="Arrow: Up 7">
            <a:extLst>
              <a:ext uri="{FF2B5EF4-FFF2-40B4-BE49-F238E27FC236}">
                <a16:creationId xmlns:a16="http://schemas.microsoft.com/office/drawing/2014/main" id="{2D36C6A9-911A-08DC-37D3-CE3DF571DD41}"/>
              </a:ext>
            </a:extLst>
          </p:cNvPr>
          <p:cNvSpPr/>
          <p:nvPr/>
        </p:nvSpPr>
        <p:spPr>
          <a:xfrm>
            <a:off x="15893016" y="4270513"/>
            <a:ext cx="1075635" cy="121257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7CA7DC50-114A-7BC0-DE4B-A1C36F0A7E3B}"/>
              </a:ext>
            </a:extLst>
          </p:cNvPr>
          <p:cNvGrpSpPr/>
          <p:nvPr/>
        </p:nvGrpSpPr>
        <p:grpSpPr>
          <a:xfrm>
            <a:off x="371612" y="3949437"/>
            <a:ext cx="14340068" cy="3767150"/>
            <a:chOff x="493865" y="3766516"/>
            <a:chExt cx="22545102" cy="4656947"/>
          </a:xfrm>
        </p:grpSpPr>
        <p:pic>
          <p:nvPicPr>
            <p:cNvPr id="11" name="Picture 10">
              <a:extLst>
                <a:ext uri="{FF2B5EF4-FFF2-40B4-BE49-F238E27FC236}">
                  <a16:creationId xmlns:a16="http://schemas.microsoft.com/office/drawing/2014/main" id="{86F7D011-A2DC-E7F5-DED6-287C63BE1737}"/>
                </a:ext>
              </a:extLst>
            </p:cNvPr>
            <p:cNvPicPr>
              <a:picLocks noChangeAspect="1"/>
            </p:cNvPicPr>
            <p:nvPr/>
          </p:nvPicPr>
          <p:blipFill>
            <a:blip r:embed="rId4"/>
            <a:stretch>
              <a:fillRect/>
            </a:stretch>
          </p:blipFill>
          <p:spPr>
            <a:xfrm>
              <a:off x="569057" y="3766516"/>
              <a:ext cx="4399006" cy="2554978"/>
            </a:xfrm>
            <a:prstGeom prst="rect">
              <a:avLst/>
            </a:prstGeom>
            <a:effectLst>
              <a:glow rad="228600">
                <a:schemeClr val="accent5">
                  <a:satMod val="175000"/>
                  <a:alpha val="40000"/>
                </a:schemeClr>
              </a:glow>
            </a:effectLst>
          </p:spPr>
        </p:pic>
        <p:sp>
          <p:nvSpPr>
            <p:cNvPr id="2" name="TextBox 1">
              <a:extLst>
                <a:ext uri="{FF2B5EF4-FFF2-40B4-BE49-F238E27FC236}">
                  <a16:creationId xmlns:a16="http://schemas.microsoft.com/office/drawing/2014/main" id="{6A30E695-92CC-C4DF-BE0C-2B4690D25B1C}"/>
                </a:ext>
              </a:extLst>
            </p:cNvPr>
            <p:cNvSpPr txBox="1"/>
            <p:nvPr/>
          </p:nvSpPr>
          <p:spPr>
            <a:xfrm>
              <a:off x="493865" y="6483051"/>
              <a:ext cx="22545102" cy="1940412"/>
            </a:xfrm>
            <a:prstGeom prst="rect">
              <a:avLst/>
            </a:prstGeom>
            <a:noFill/>
          </p:spPr>
          <p:txBody>
            <a:bodyPr wrap="square" rtlCol="0">
              <a:spAutoFit/>
            </a:bodyPr>
            <a:lstStyle/>
            <a:p>
              <a:pPr algn="l"/>
              <a:endParaRPr lang="en-US" sz="3200" b="1" dirty="0">
                <a:solidFill>
                  <a:srgbClr val="FF0000"/>
                </a:solidFill>
              </a:endParaRPr>
            </a:p>
            <a:p>
              <a:pPr algn="l"/>
              <a:endParaRPr lang="en-US" sz="3200" b="1" dirty="0">
                <a:solidFill>
                  <a:srgbClr val="FF0000"/>
                </a:solidFill>
              </a:endParaRPr>
            </a:p>
            <a:p>
              <a:pPr algn="l"/>
              <a:r>
                <a:rPr lang="en-US" sz="3200" b="1" dirty="0">
                  <a:solidFill>
                    <a:srgbClr val="FF0000"/>
                  </a:solidFill>
                </a:rPr>
                <a:t>District and county are the only groups available for this report.</a:t>
              </a:r>
            </a:p>
          </p:txBody>
        </p:sp>
      </p:grpSp>
      <p:pic>
        <p:nvPicPr>
          <p:cNvPr id="6" name="Picture 5">
            <a:extLst>
              <a:ext uri="{FF2B5EF4-FFF2-40B4-BE49-F238E27FC236}">
                <a16:creationId xmlns:a16="http://schemas.microsoft.com/office/drawing/2014/main" id="{488263DB-57CB-6AD0-428A-B4AC7F1935D8}"/>
              </a:ext>
            </a:extLst>
          </p:cNvPr>
          <p:cNvPicPr>
            <a:picLocks noChangeAspect="1"/>
          </p:cNvPicPr>
          <p:nvPr/>
        </p:nvPicPr>
        <p:blipFill>
          <a:blip r:embed="rId5"/>
          <a:stretch>
            <a:fillRect/>
          </a:stretch>
        </p:blipFill>
        <p:spPr>
          <a:xfrm>
            <a:off x="4345381" y="3754725"/>
            <a:ext cx="2907157" cy="2505354"/>
          </a:xfrm>
          <a:prstGeom prst="rect">
            <a:avLst/>
          </a:prstGeom>
          <a:effectLst>
            <a:glow rad="228600">
              <a:schemeClr val="accent1">
                <a:satMod val="175000"/>
                <a:alpha val="40000"/>
              </a:schemeClr>
            </a:glow>
          </a:effectLst>
        </p:spPr>
      </p:pic>
    </p:spTree>
    <p:extLst>
      <p:ext uri="{BB962C8B-B14F-4D97-AF65-F5344CB8AC3E}">
        <p14:creationId xmlns:p14="http://schemas.microsoft.com/office/powerpoint/2010/main" val="266588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000"/>
                                        <p:tgtEl>
                                          <p:spTgt spid="6"/>
                                        </p:tgtEl>
                                      </p:cBhvr>
                                    </p:animEffect>
                                  </p:childTnLst>
                                </p:cTn>
                              </p:par>
                            </p:childTnLst>
                          </p:cTn>
                        </p:par>
                        <p:par>
                          <p:cTn id="11" fill="hold">
                            <p:stCondLst>
                              <p:cond delay="1000"/>
                            </p:stCondLst>
                            <p:childTnLst>
                              <p:par>
                                <p:cTn id="12" presetID="2" presetClass="entr" presetSubtype="4"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AD946-351C-9CBE-B8CC-013A7BA1D8C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3682FD2-4305-3E0F-3397-C1C7B8CDE50E}"/>
              </a:ext>
            </a:extLst>
          </p:cNvPr>
          <p:cNvPicPr>
            <a:picLocks noChangeAspect="1"/>
          </p:cNvPicPr>
          <p:nvPr/>
        </p:nvPicPr>
        <p:blipFill>
          <a:blip r:embed="rId4"/>
          <a:stretch>
            <a:fillRect/>
          </a:stretch>
        </p:blipFill>
        <p:spPr>
          <a:xfrm>
            <a:off x="1470991" y="164801"/>
            <a:ext cx="12698597" cy="9211961"/>
          </a:xfrm>
          <a:prstGeom prst="rect">
            <a:avLst/>
          </a:prstGeom>
        </p:spPr>
      </p:pic>
      <p:pic>
        <p:nvPicPr>
          <p:cNvPr id="9" name="Picture 8">
            <a:extLst>
              <a:ext uri="{FF2B5EF4-FFF2-40B4-BE49-F238E27FC236}">
                <a16:creationId xmlns:a16="http://schemas.microsoft.com/office/drawing/2014/main" id="{613D165E-D809-B96F-BD1B-8E740C7B6620}"/>
              </a:ext>
            </a:extLst>
          </p:cNvPr>
          <p:cNvPicPr>
            <a:picLocks noChangeAspect="1"/>
          </p:cNvPicPr>
          <p:nvPr/>
        </p:nvPicPr>
        <p:blipFill>
          <a:blip r:embed="rId5"/>
          <a:stretch>
            <a:fillRect/>
          </a:stretch>
        </p:blipFill>
        <p:spPr>
          <a:xfrm>
            <a:off x="469302" y="1722781"/>
            <a:ext cx="6037219" cy="7759999"/>
          </a:xfrm>
          <a:prstGeom prst="rect">
            <a:avLst/>
          </a:prstGeom>
          <a:effectLst>
            <a:glow rad="228600">
              <a:schemeClr val="accent3">
                <a:satMod val="175000"/>
                <a:alpha val="40000"/>
              </a:schemeClr>
            </a:glow>
          </a:effectLst>
        </p:spPr>
      </p:pic>
      <p:pic>
        <p:nvPicPr>
          <p:cNvPr id="11" name="Picture 10">
            <a:extLst>
              <a:ext uri="{FF2B5EF4-FFF2-40B4-BE49-F238E27FC236}">
                <a16:creationId xmlns:a16="http://schemas.microsoft.com/office/drawing/2014/main" id="{435A7070-E9CE-ECD8-5C53-170C995B152E}"/>
              </a:ext>
            </a:extLst>
          </p:cNvPr>
          <p:cNvPicPr>
            <a:picLocks noChangeAspect="1"/>
          </p:cNvPicPr>
          <p:nvPr/>
        </p:nvPicPr>
        <p:blipFill>
          <a:blip r:embed="rId6"/>
          <a:stretch>
            <a:fillRect/>
          </a:stretch>
        </p:blipFill>
        <p:spPr>
          <a:xfrm>
            <a:off x="6737262" y="2644660"/>
            <a:ext cx="4132575" cy="6944139"/>
          </a:xfrm>
          <a:prstGeom prst="rect">
            <a:avLst/>
          </a:prstGeom>
        </p:spPr>
      </p:pic>
      <p:pic>
        <p:nvPicPr>
          <p:cNvPr id="13" name="Picture 12">
            <a:extLst>
              <a:ext uri="{FF2B5EF4-FFF2-40B4-BE49-F238E27FC236}">
                <a16:creationId xmlns:a16="http://schemas.microsoft.com/office/drawing/2014/main" id="{41E72D02-FE57-3D0F-B653-084ABD2DB686}"/>
              </a:ext>
            </a:extLst>
          </p:cNvPr>
          <p:cNvPicPr>
            <a:picLocks noChangeAspect="1"/>
          </p:cNvPicPr>
          <p:nvPr/>
        </p:nvPicPr>
        <p:blipFill>
          <a:blip r:embed="rId7"/>
          <a:stretch>
            <a:fillRect/>
          </a:stretch>
        </p:blipFill>
        <p:spPr>
          <a:xfrm>
            <a:off x="6962868" y="7012975"/>
            <a:ext cx="7206720" cy="1920416"/>
          </a:xfrm>
          <a:prstGeom prst="rect">
            <a:avLst/>
          </a:prstGeom>
          <a:effectLst>
            <a:glow rad="228600">
              <a:schemeClr val="accent5">
                <a:satMod val="175000"/>
                <a:alpha val="40000"/>
              </a:schemeClr>
            </a:glow>
          </a:effectLst>
        </p:spPr>
      </p:pic>
      <p:sp>
        <p:nvSpPr>
          <p:cNvPr id="16" name="Oval 15">
            <a:extLst>
              <a:ext uri="{FF2B5EF4-FFF2-40B4-BE49-F238E27FC236}">
                <a16:creationId xmlns:a16="http://schemas.microsoft.com/office/drawing/2014/main" id="{AA8BEE02-E119-3B3C-1F4B-ABB582DD898A}"/>
              </a:ext>
            </a:extLst>
          </p:cNvPr>
          <p:cNvSpPr/>
          <p:nvPr/>
        </p:nvSpPr>
        <p:spPr>
          <a:xfrm>
            <a:off x="4309682" y="3087755"/>
            <a:ext cx="832161" cy="887897"/>
          </a:xfrm>
          <a:prstGeom prst="ellipse">
            <a:avLst/>
          </a:prstGeom>
          <a:noFill/>
          <a:ln w="571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Down 16">
            <a:extLst>
              <a:ext uri="{FF2B5EF4-FFF2-40B4-BE49-F238E27FC236}">
                <a16:creationId xmlns:a16="http://schemas.microsoft.com/office/drawing/2014/main" id="{A2F9C1DC-5B5A-CB48-EC10-4B7ED260BE1B}"/>
              </a:ext>
            </a:extLst>
          </p:cNvPr>
          <p:cNvSpPr/>
          <p:nvPr/>
        </p:nvSpPr>
        <p:spPr>
          <a:xfrm>
            <a:off x="10869837" y="5194852"/>
            <a:ext cx="1361920" cy="202121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050148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up)">
                                      <p:cBhvr>
                                        <p:cTn id="13" dur="10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1000" fill="hold"/>
                                        <p:tgtEl>
                                          <p:spTgt spid="13"/>
                                        </p:tgtEl>
                                        <p:attrNameLst>
                                          <p:attrName>ppt_x</p:attrName>
                                        </p:attrNameLst>
                                      </p:cBhvr>
                                      <p:tavLst>
                                        <p:tav tm="0">
                                          <p:val>
                                            <p:strVal val="#ppt_x"/>
                                          </p:val>
                                        </p:tav>
                                        <p:tav tm="100000">
                                          <p:val>
                                            <p:strVal val="#ppt_x"/>
                                          </p:val>
                                        </p:tav>
                                      </p:tavLst>
                                    </p:anim>
                                    <p:anim calcmode="lin" valueType="num">
                                      <p:cBhvr additive="base">
                                        <p:cTn id="19" dur="1000" fill="hold"/>
                                        <p:tgtEl>
                                          <p:spTgt spid="13"/>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1000" fill="hold"/>
                                        <p:tgtEl>
                                          <p:spTgt spid="17"/>
                                        </p:tgtEl>
                                        <p:attrNameLst>
                                          <p:attrName>ppt_x</p:attrName>
                                        </p:attrNameLst>
                                      </p:cBhvr>
                                      <p:tavLst>
                                        <p:tav tm="0">
                                          <p:val>
                                            <p:strVal val="#ppt_x"/>
                                          </p:val>
                                        </p:tav>
                                        <p:tav tm="100000">
                                          <p:val>
                                            <p:strVal val="#ppt_x"/>
                                          </p:val>
                                        </p:tav>
                                      </p:tavLst>
                                    </p:anim>
                                    <p:anim calcmode="lin" valueType="num">
                                      <p:cBhvr additive="base">
                                        <p:cTn id="24" dur="10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EB1D4-2E59-414D-3347-DE1694DF43D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996D10B-6546-0B4C-B9E5-A4125BE60924}"/>
              </a:ext>
            </a:extLst>
          </p:cNvPr>
          <p:cNvPicPr>
            <a:picLocks noChangeAspect="1"/>
          </p:cNvPicPr>
          <p:nvPr/>
        </p:nvPicPr>
        <p:blipFill>
          <a:blip r:embed="rId4"/>
          <a:stretch>
            <a:fillRect/>
          </a:stretch>
        </p:blipFill>
        <p:spPr>
          <a:xfrm>
            <a:off x="353153" y="215912"/>
            <a:ext cx="16664900" cy="5554967"/>
          </a:xfrm>
          <a:prstGeom prst="rect">
            <a:avLst/>
          </a:prstGeom>
        </p:spPr>
      </p:pic>
      <p:pic>
        <p:nvPicPr>
          <p:cNvPr id="7" name="Picture 6">
            <a:extLst>
              <a:ext uri="{FF2B5EF4-FFF2-40B4-BE49-F238E27FC236}">
                <a16:creationId xmlns:a16="http://schemas.microsoft.com/office/drawing/2014/main" id="{03CF698A-C648-AEF9-3515-617C6B8F7540}"/>
              </a:ext>
            </a:extLst>
          </p:cNvPr>
          <p:cNvPicPr>
            <a:picLocks noChangeAspect="1"/>
          </p:cNvPicPr>
          <p:nvPr/>
        </p:nvPicPr>
        <p:blipFill>
          <a:blip r:embed="rId5"/>
          <a:stretch>
            <a:fillRect/>
          </a:stretch>
        </p:blipFill>
        <p:spPr>
          <a:xfrm>
            <a:off x="648796" y="5803098"/>
            <a:ext cx="16216804" cy="7695636"/>
          </a:xfrm>
          <a:prstGeom prst="rect">
            <a:avLst/>
          </a:prstGeom>
        </p:spPr>
      </p:pic>
      <p:grpSp>
        <p:nvGrpSpPr>
          <p:cNvPr id="11" name="Group 10">
            <a:extLst>
              <a:ext uri="{FF2B5EF4-FFF2-40B4-BE49-F238E27FC236}">
                <a16:creationId xmlns:a16="http://schemas.microsoft.com/office/drawing/2014/main" id="{1399BBD0-BF0C-A7AA-FE14-EE3AC7532C8E}"/>
              </a:ext>
            </a:extLst>
          </p:cNvPr>
          <p:cNvGrpSpPr/>
          <p:nvPr/>
        </p:nvGrpSpPr>
        <p:grpSpPr>
          <a:xfrm>
            <a:off x="7379982" y="3287442"/>
            <a:ext cx="5495750" cy="6466158"/>
            <a:chOff x="3189258" y="280446"/>
            <a:chExt cx="5640401" cy="6617044"/>
          </a:xfrm>
          <a:effectLst>
            <a:glow rad="228600">
              <a:schemeClr val="accent3">
                <a:satMod val="175000"/>
                <a:alpha val="40000"/>
              </a:schemeClr>
            </a:glow>
          </a:effectLst>
        </p:grpSpPr>
        <p:sp>
          <p:nvSpPr>
            <p:cNvPr id="12" name="Oval 11">
              <a:extLst>
                <a:ext uri="{FF2B5EF4-FFF2-40B4-BE49-F238E27FC236}">
                  <a16:creationId xmlns:a16="http://schemas.microsoft.com/office/drawing/2014/main" id="{7B29834A-6767-EC9D-CD9D-AF852AA62D68}"/>
                </a:ext>
              </a:extLst>
            </p:cNvPr>
            <p:cNvSpPr/>
            <p:nvPr/>
          </p:nvSpPr>
          <p:spPr>
            <a:xfrm>
              <a:off x="3189258" y="1653865"/>
              <a:ext cx="1420170" cy="1285502"/>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14" name="Picture 13">
              <a:extLst>
                <a:ext uri="{FF2B5EF4-FFF2-40B4-BE49-F238E27FC236}">
                  <a16:creationId xmlns:a16="http://schemas.microsoft.com/office/drawing/2014/main" id="{DB3F2458-5C48-D512-2179-8785B5C77171}"/>
                </a:ext>
              </a:extLst>
            </p:cNvPr>
            <p:cNvPicPr>
              <a:picLocks noChangeAspect="1"/>
            </p:cNvPicPr>
            <p:nvPr/>
          </p:nvPicPr>
          <p:blipFill>
            <a:blip r:embed="rId6"/>
            <a:stretch>
              <a:fillRect/>
            </a:stretch>
          </p:blipFill>
          <p:spPr>
            <a:xfrm>
              <a:off x="5671070" y="280446"/>
              <a:ext cx="3158589" cy="6617044"/>
            </a:xfrm>
            <a:prstGeom prst="rect">
              <a:avLst/>
            </a:prstGeom>
          </p:spPr>
        </p:pic>
        <p:cxnSp>
          <p:nvCxnSpPr>
            <p:cNvPr id="15" name="Straight Arrow Connector 14">
              <a:extLst>
                <a:ext uri="{FF2B5EF4-FFF2-40B4-BE49-F238E27FC236}">
                  <a16:creationId xmlns:a16="http://schemas.microsoft.com/office/drawing/2014/main" id="{5187A0A1-CF6D-C552-26CE-151CA743E6F7}"/>
                </a:ext>
              </a:extLst>
            </p:cNvPr>
            <p:cNvCxnSpPr>
              <a:cxnSpLocks/>
            </p:cNvCxnSpPr>
            <p:nvPr/>
          </p:nvCxnSpPr>
          <p:spPr>
            <a:xfrm flipV="1">
              <a:off x="4609427" y="1433505"/>
              <a:ext cx="1245328" cy="532049"/>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grpSp>
    </p:spTree>
    <p:custDataLst>
      <p:tags r:id="rId1"/>
    </p:custDataLst>
    <p:extLst>
      <p:ext uri="{BB962C8B-B14F-4D97-AF65-F5344CB8AC3E}">
        <p14:creationId xmlns:p14="http://schemas.microsoft.com/office/powerpoint/2010/main" val="283503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35D43C-5FCC-93BC-B493-66AAF28ED192}"/>
              </a:ext>
            </a:extLst>
          </p:cNvPr>
          <p:cNvPicPr>
            <a:picLocks noChangeAspect="1"/>
          </p:cNvPicPr>
          <p:nvPr/>
        </p:nvPicPr>
        <p:blipFill>
          <a:blip r:embed="rId3"/>
          <a:stretch>
            <a:fillRect/>
          </a:stretch>
        </p:blipFill>
        <p:spPr>
          <a:xfrm>
            <a:off x="508023" y="346979"/>
            <a:ext cx="16482374" cy="7821661"/>
          </a:xfrm>
          <a:prstGeom prst="rect">
            <a:avLst/>
          </a:prstGeom>
        </p:spPr>
      </p:pic>
    </p:spTree>
    <p:extLst>
      <p:ext uri="{BB962C8B-B14F-4D97-AF65-F5344CB8AC3E}">
        <p14:creationId xmlns:p14="http://schemas.microsoft.com/office/powerpoint/2010/main" val="775635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B5992-A0BB-C456-76E8-675C05117D1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3D292F0-6F27-2A14-134D-AC174F0EFC71}"/>
              </a:ext>
            </a:extLst>
          </p:cNvPr>
          <p:cNvGrpSpPr/>
          <p:nvPr/>
        </p:nvGrpSpPr>
        <p:grpSpPr>
          <a:xfrm>
            <a:off x="5859178" y="203200"/>
            <a:ext cx="11108389" cy="10919044"/>
            <a:chOff x="5671241" y="-1368647"/>
            <a:chExt cx="11108389" cy="10919044"/>
          </a:xfrm>
        </p:grpSpPr>
        <p:grpSp>
          <p:nvGrpSpPr>
            <p:cNvPr id="5" name="Group 4">
              <a:extLst>
                <a:ext uri="{FF2B5EF4-FFF2-40B4-BE49-F238E27FC236}">
                  <a16:creationId xmlns:a16="http://schemas.microsoft.com/office/drawing/2014/main" id="{D4763203-6233-3695-A26C-C611AE4ABC74}"/>
                </a:ext>
              </a:extLst>
            </p:cNvPr>
            <p:cNvGrpSpPr/>
            <p:nvPr/>
          </p:nvGrpSpPr>
          <p:grpSpPr>
            <a:xfrm>
              <a:off x="5671241" y="-1368647"/>
              <a:ext cx="11108389" cy="10919044"/>
              <a:chOff x="6422148" y="179278"/>
              <a:chExt cx="9982450" cy="9395044"/>
            </a:xfrm>
          </p:grpSpPr>
          <p:grpSp>
            <p:nvGrpSpPr>
              <p:cNvPr id="11" name="Group 10">
                <a:extLst>
                  <a:ext uri="{FF2B5EF4-FFF2-40B4-BE49-F238E27FC236}">
                    <a16:creationId xmlns:a16="http://schemas.microsoft.com/office/drawing/2014/main" id="{58A323A2-F992-FEFA-353A-8C812954927C}"/>
                  </a:ext>
                </a:extLst>
              </p:cNvPr>
              <p:cNvGrpSpPr/>
              <p:nvPr/>
            </p:nvGrpSpPr>
            <p:grpSpPr>
              <a:xfrm>
                <a:off x="6422148" y="179278"/>
                <a:ext cx="9982450" cy="9395044"/>
                <a:chOff x="6422148" y="179278"/>
                <a:chExt cx="9982450" cy="9395044"/>
              </a:xfrm>
            </p:grpSpPr>
            <p:grpSp>
              <p:nvGrpSpPr>
                <p:cNvPr id="15" name="Group 14">
                  <a:extLst>
                    <a:ext uri="{FF2B5EF4-FFF2-40B4-BE49-F238E27FC236}">
                      <a16:creationId xmlns:a16="http://schemas.microsoft.com/office/drawing/2014/main" id="{CA1B0EA8-DB3E-777D-5584-C05F8CB16853}"/>
                    </a:ext>
                  </a:extLst>
                </p:cNvPr>
                <p:cNvGrpSpPr/>
                <p:nvPr/>
              </p:nvGrpSpPr>
              <p:grpSpPr>
                <a:xfrm>
                  <a:off x="6422148" y="179278"/>
                  <a:ext cx="9982450" cy="9395044"/>
                  <a:chOff x="6181800" y="-387016"/>
                  <a:chExt cx="10381910" cy="9746364"/>
                </a:xfrm>
              </p:grpSpPr>
              <p:grpSp>
                <p:nvGrpSpPr>
                  <p:cNvPr id="36" name="Group 35">
                    <a:extLst>
                      <a:ext uri="{FF2B5EF4-FFF2-40B4-BE49-F238E27FC236}">
                        <a16:creationId xmlns:a16="http://schemas.microsoft.com/office/drawing/2014/main" id="{6C706F0F-D5A8-E680-6495-BAE5809E0CBC}"/>
                      </a:ext>
                    </a:extLst>
                  </p:cNvPr>
                  <p:cNvGrpSpPr/>
                  <p:nvPr/>
                </p:nvGrpSpPr>
                <p:grpSpPr>
                  <a:xfrm>
                    <a:off x="6181800" y="-387016"/>
                    <a:ext cx="10381910" cy="9746364"/>
                    <a:chOff x="6236593" y="-214471"/>
                    <a:chExt cx="10381910" cy="9746364"/>
                  </a:xfrm>
                </p:grpSpPr>
                <p:grpSp>
                  <p:nvGrpSpPr>
                    <p:cNvPr id="38" name="Group 37">
                      <a:extLst>
                        <a:ext uri="{FF2B5EF4-FFF2-40B4-BE49-F238E27FC236}">
                          <a16:creationId xmlns:a16="http://schemas.microsoft.com/office/drawing/2014/main" id="{14052A05-3612-A587-5295-4E786B7F5F42}"/>
                        </a:ext>
                      </a:extLst>
                    </p:cNvPr>
                    <p:cNvGrpSpPr/>
                    <p:nvPr/>
                  </p:nvGrpSpPr>
                  <p:grpSpPr>
                    <a:xfrm>
                      <a:off x="6241538" y="221706"/>
                      <a:ext cx="10163060" cy="9310187"/>
                      <a:chOff x="6990735" y="202523"/>
                      <a:chExt cx="10163060" cy="9310187"/>
                    </a:xfrm>
                  </p:grpSpPr>
                  <p:grpSp>
                    <p:nvGrpSpPr>
                      <p:cNvPr id="42" name="Group 41">
                        <a:extLst>
                          <a:ext uri="{FF2B5EF4-FFF2-40B4-BE49-F238E27FC236}">
                            <a16:creationId xmlns:a16="http://schemas.microsoft.com/office/drawing/2014/main" id="{24BC4EBB-967A-972D-50A4-0A4956728EA0}"/>
                          </a:ext>
                        </a:extLst>
                      </p:cNvPr>
                      <p:cNvGrpSpPr/>
                      <p:nvPr/>
                    </p:nvGrpSpPr>
                    <p:grpSpPr>
                      <a:xfrm>
                        <a:off x="6990735" y="202523"/>
                        <a:ext cx="10163060" cy="9310187"/>
                        <a:chOff x="6990735" y="202523"/>
                        <a:chExt cx="10163060" cy="9310187"/>
                      </a:xfrm>
                    </p:grpSpPr>
                    <p:grpSp>
                      <p:nvGrpSpPr>
                        <p:cNvPr id="44" name="Group 43">
                          <a:extLst>
                            <a:ext uri="{FF2B5EF4-FFF2-40B4-BE49-F238E27FC236}">
                              <a16:creationId xmlns:a16="http://schemas.microsoft.com/office/drawing/2014/main" id="{D050C59B-1AE3-FA65-A7D7-E8E86C6920B5}"/>
                            </a:ext>
                          </a:extLst>
                        </p:cNvPr>
                        <p:cNvGrpSpPr/>
                        <p:nvPr/>
                      </p:nvGrpSpPr>
                      <p:grpSpPr>
                        <a:xfrm>
                          <a:off x="6990735" y="202523"/>
                          <a:ext cx="10163060" cy="9310187"/>
                          <a:chOff x="6990735" y="202523"/>
                          <a:chExt cx="10163060" cy="9310187"/>
                        </a:xfrm>
                      </p:grpSpPr>
                      <p:grpSp>
                        <p:nvGrpSpPr>
                          <p:cNvPr id="46" name="Group 45">
                            <a:extLst>
                              <a:ext uri="{FF2B5EF4-FFF2-40B4-BE49-F238E27FC236}">
                                <a16:creationId xmlns:a16="http://schemas.microsoft.com/office/drawing/2014/main" id="{D7D36303-CCE2-DCDE-1C75-176010167CA5}"/>
                              </a:ext>
                            </a:extLst>
                          </p:cNvPr>
                          <p:cNvGrpSpPr/>
                          <p:nvPr/>
                        </p:nvGrpSpPr>
                        <p:grpSpPr>
                          <a:xfrm>
                            <a:off x="6990735" y="202523"/>
                            <a:ext cx="10128377" cy="9310187"/>
                            <a:chOff x="7342961" y="202523"/>
                            <a:chExt cx="9776151" cy="8941477"/>
                          </a:xfrm>
                        </p:grpSpPr>
                        <p:pic>
                          <p:nvPicPr>
                            <p:cNvPr id="48" name="Picture 47">
                              <a:extLst>
                                <a:ext uri="{FF2B5EF4-FFF2-40B4-BE49-F238E27FC236}">
                                  <a16:creationId xmlns:a16="http://schemas.microsoft.com/office/drawing/2014/main" id="{BD6B5CA0-3038-A08E-7846-B239EC55556C}"/>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49" name="Picture 48">
                              <a:extLst>
                                <a:ext uri="{FF2B5EF4-FFF2-40B4-BE49-F238E27FC236}">
                                  <a16:creationId xmlns:a16="http://schemas.microsoft.com/office/drawing/2014/main" id="{6165B39F-7BAC-0751-5894-2FB3EED13F30}"/>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50" name="Picture 49">
                              <a:extLst>
                                <a:ext uri="{FF2B5EF4-FFF2-40B4-BE49-F238E27FC236}">
                                  <a16:creationId xmlns:a16="http://schemas.microsoft.com/office/drawing/2014/main" id="{E8B8F6CA-88AB-0315-DAE5-DB9664D51F71}"/>
                                </a:ext>
                              </a:extLst>
                            </p:cNvPr>
                            <p:cNvPicPr>
                              <a:picLocks noChangeAspect="1"/>
                            </p:cNvPicPr>
                            <p:nvPr/>
                          </p:nvPicPr>
                          <p:blipFill>
                            <a:blip r:embed="rId5"/>
                            <a:stretch>
                              <a:fillRect/>
                            </a:stretch>
                          </p:blipFill>
                          <p:spPr>
                            <a:xfrm>
                              <a:off x="14875283" y="2146668"/>
                              <a:ext cx="2243829" cy="6457954"/>
                            </a:xfrm>
                            <a:prstGeom prst="rect">
                              <a:avLst/>
                            </a:prstGeom>
                          </p:spPr>
                        </p:pic>
                        <p:sp>
                          <p:nvSpPr>
                            <p:cNvPr id="51" name="Rectangle 50">
                              <a:extLst>
                                <a:ext uri="{FF2B5EF4-FFF2-40B4-BE49-F238E27FC236}">
                                  <a16:creationId xmlns:a16="http://schemas.microsoft.com/office/drawing/2014/main" id="{7CD7677F-F0EF-8501-9848-484FCCBFCC7C}"/>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 Box 3">
                            <a:extLst>
                              <a:ext uri="{FF2B5EF4-FFF2-40B4-BE49-F238E27FC236}">
                                <a16:creationId xmlns:a16="http://schemas.microsoft.com/office/drawing/2014/main" id="{C5398232-3873-2E58-FFB8-522EB61298F6}"/>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5" name="Picture 44">
                          <a:extLst>
                            <a:ext uri="{FF2B5EF4-FFF2-40B4-BE49-F238E27FC236}">
                              <a16:creationId xmlns:a16="http://schemas.microsoft.com/office/drawing/2014/main" id="{362CD804-7423-8391-DB46-0550DA96D0EB}"/>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43" name="Rectangle 42">
                        <a:extLst>
                          <a:ext uri="{FF2B5EF4-FFF2-40B4-BE49-F238E27FC236}">
                            <a16:creationId xmlns:a16="http://schemas.microsoft.com/office/drawing/2014/main" id="{12E2713B-0366-8AE9-865D-4CDD6D6E4055}"/>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9" name="Picture 38">
                      <a:extLst>
                        <a:ext uri="{FF2B5EF4-FFF2-40B4-BE49-F238E27FC236}">
                          <a16:creationId xmlns:a16="http://schemas.microsoft.com/office/drawing/2014/main" id="{34D376D9-28E1-9D88-AFCA-C4892B01B06D}"/>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40" name="Picture 39">
                      <a:extLst>
                        <a:ext uri="{FF2B5EF4-FFF2-40B4-BE49-F238E27FC236}">
                          <a16:creationId xmlns:a16="http://schemas.microsoft.com/office/drawing/2014/main" id="{499FE3AB-0E18-9DC7-F41D-796156430E9E}"/>
                        </a:ext>
                      </a:extLst>
                    </p:cNvPr>
                    <p:cNvPicPr>
                      <a:picLocks noChangeAspect="1"/>
                    </p:cNvPicPr>
                    <p:nvPr/>
                  </p:nvPicPr>
                  <p:blipFill>
                    <a:blip r:embed="rId8"/>
                    <a:stretch>
                      <a:fillRect/>
                    </a:stretch>
                  </p:blipFill>
                  <p:spPr>
                    <a:xfrm>
                      <a:off x="14049110" y="5905764"/>
                      <a:ext cx="2514600" cy="3064510"/>
                    </a:xfrm>
                    <a:prstGeom prst="rect">
                      <a:avLst/>
                    </a:prstGeom>
                  </p:spPr>
                </p:pic>
                <p:pic>
                  <p:nvPicPr>
                    <p:cNvPr id="41" name="Picture 40">
                      <a:extLst>
                        <a:ext uri="{FF2B5EF4-FFF2-40B4-BE49-F238E27FC236}">
                          <a16:creationId xmlns:a16="http://schemas.microsoft.com/office/drawing/2014/main" id="{E9BA2A6A-A2D5-A716-2224-C11AF6406C0C}"/>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37" name="Text Box 3">
                    <a:extLst>
                      <a:ext uri="{FF2B5EF4-FFF2-40B4-BE49-F238E27FC236}">
                        <a16:creationId xmlns:a16="http://schemas.microsoft.com/office/drawing/2014/main" id="{A1B89040-ACB7-B979-BCB6-3E4E2B057088}"/>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29" name="Picture 28">
                  <a:extLst>
                    <a:ext uri="{FF2B5EF4-FFF2-40B4-BE49-F238E27FC236}">
                      <a16:creationId xmlns:a16="http://schemas.microsoft.com/office/drawing/2014/main" id="{29EB496C-DE19-F10C-2364-00D771A1837A}"/>
                    </a:ext>
                  </a:extLst>
                </p:cNvPr>
                <p:cNvPicPr>
                  <a:picLocks noChangeAspect="1"/>
                </p:cNvPicPr>
                <p:nvPr/>
              </p:nvPicPr>
              <p:blipFill>
                <a:blip r:embed="rId10"/>
                <a:stretch>
                  <a:fillRect/>
                </a:stretch>
              </p:blipFill>
              <p:spPr>
                <a:xfrm>
                  <a:off x="14011213" y="9153868"/>
                  <a:ext cx="922100" cy="266723"/>
                </a:xfrm>
                <a:prstGeom prst="rect">
                  <a:avLst/>
                </a:prstGeom>
              </p:spPr>
            </p:pic>
          </p:grpSp>
          <p:pic>
            <p:nvPicPr>
              <p:cNvPr id="12" name="Picture 11">
                <a:extLst>
                  <a:ext uri="{FF2B5EF4-FFF2-40B4-BE49-F238E27FC236}">
                    <a16:creationId xmlns:a16="http://schemas.microsoft.com/office/drawing/2014/main" id="{28129787-C413-2FCA-FBEB-038E225594D8}"/>
                  </a:ext>
                </a:extLst>
              </p:cNvPr>
              <p:cNvPicPr>
                <a:picLocks noChangeAspect="1"/>
              </p:cNvPicPr>
              <p:nvPr/>
            </p:nvPicPr>
            <p:blipFill>
              <a:blip r:embed="rId11"/>
              <a:stretch>
                <a:fillRect/>
              </a:stretch>
            </p:blipFill>
            <p:spPr>
              <a:xfrm>
                <a:off x="8501171" y="2031594"/>
                <a:ext cx="5242839" cy="762866"/>
              </a:xfrm>
              <a:prstGeom prst="rect">
                <a:avLst/>
              </a:prstGeom>
            </p:spPr>
          </p:pic>
        </p:grpSp>
        <p:sp>
          <p:nvSpPr>
            <p:cNvPr id="6" name="TextBox 5">
              <a:extLst>
                <a:ext uri="{FF2B5EF4-FFF2-40B4-BE49-F238E27FC236}">
                  <a16:creationId xmlns:a16="http://schemas.microsoft.com/office/drawing/2014/main" id="{D50EE624-C5FA-FDAD-6F84-46A9331990EC}"/>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7" name="TextBox 6">
              <a:extLst>
                <a:ext uri="{FF2B5EF4-FFF2-40B4-BE49-F238E27FC236}">
                  <a16:creationId xmlns:a16="http://schemas.microsoft.com/office/drawing/2014/main" id="{36C8B9CA-7819-AB18-42C6-6F6AC16E75D2}"/>
                </a:ext>
              </a:extLst>
            </p:cNvPr>
            <p:cNvSpPr txBox="1"/>
            <p:nvPr/>
          </p:nvSpPr>
          <p:spPr>
            <a:xfrm>
              <a:off x="15954865" y="4439478"/>
              <a:ext cx="513839" cy="293205"/>
            </a:xfrm>
            <a:prstGeom prst="rect">
              <a:avLst/>
            </a:prstGeom>
            <a:solidFill>
              <a:schemeClr val="bg1"/>
            </a:solidFill>
          </p:spPr>
          <p:txBody>
            <a:bodyPr wrap="square" rtlCol="0">
              <a:spAutoFit/>
            </a:bodyPr>
            <a:lstStyle/>
            <a:p>
              <a:r>
                <a:rPr lang="en-US" sz="1400" dirty="0"/>
                <a:t>20</a:t>
              </a:r>
            </a:p>
          </p:txBody>
        </p:sp>
        <p:sp>
          <p:nvSpPr>
            <p:cNvPr id="8" name="TextBox 7">
              <a:extLst>
                <a:ext uri="{FF2B5EF4-FFF2-40B4-BE49-F238E27FC236}">
                  <a16:creationId xmlns:a16="http://schemas.microsoft.com/office/drawing/2014/main" id="{BFB4DAC5-3337-7C42-B7F5-7AB0069C80B4}"/>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9" name="TextBox 8">
              <a:extLst>
                <a:ext uri="{FF2B5EF4-FFF2-40B4-BE49-F238E27FC236}">
                  <a16:creationId xmlns:a16="http://schemas.microsoft.com/office/drawing/2014/main" id="{EACACCBB-5691-F253-77EA-8FA9FF42D40B}"/>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10" name="TextBox 9">
              <a:extLst>
                <a:ext uri="{FF2B5EF4-FFF2-40B4-BE49-F238E27FC236}">
                  <a16:creationId xmlns:a16="http://schemas.microsoft.com/office/drawing/2014/main" id="{80C64CBE-9089-8562-D7ED-BCF57D003B62}"/>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sp>
        <p:nvSpPr>
          <p:cNvPr id="3" name="Text Placeholder 2">
            <a:extLst>
              <a:ext uri="{FF2B5EF4-FFF2-40B4-BE49-F238E27FC236}">
                <a16:creationId xmlns:a16="http://schemas.microsoft.com/office/drawing/2014/main" id="{3B508DA1-F5B9-0E48-E4F0-05D68BF003A3}"/>
              </a:ext>
            </a:extLst>
          </p:cNvPr>
          <p:cNvSpPr>
            <a:spLocks noGrp="1"/>
          </p:cNvSpPr>
          <p:nvPr>
            <p:ph type="body" sz="quarter" idx="10"/>
          </p:nvPr>
        </p:nvSpPr>
        <p:spPr>
          <a:xfrm>
            <a:off x="481012" y="394252"/>
            <a:ext cx="4681537" cy="482048"/>
          </a:xfrm>
        </p:spPr>
        <p:txBody>
          <a:bodyPr>
            <a:normAutofit fontScale="77500" lnSpcReduction="20000"/>
          </a:bodyPr>
          <a:lstStyle/>
          <a:p>
            <a:r>
              <a:rPr lang="en-US"/>
              <a:t>MY ACCOUNT &amp; HELP RESOURCES</a:t>
            </a:r>
          </a:p>
        </p:txBody>
      </p:sp>
      <p:sp>
        <p:nvSpPr>
          <p:cNvPr id="14" name="Rectangle: Rounded Corners 13">
            <a:extLst>
              <a:ext uri="{FF2B5EF4-FFF2-40B4-BE49-F238E27FC236}">
                <a16:creationId xmlns:a16="http://schemas.microsoft.com/office/drawing/2014/main" id="{147A1AA5-3BC3-A2AA-A6AC-B0ED21D478CC}"/>
              </a:ext>
            </a:extLst>
          </p:cNvPr>
          <p:cNvSpPr/>
          <p:nvPr/>
        </p:nvSpPr>
        <p:spPr>
          <a:xfrm>
            <a:off x="11555613" y="1536956"/>
            <a:ext cx="1982868" cy="819029"/>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13" name="Picture 12">
            <a:extLst>
              <a:ext uri="{FF2B5EF4-FFF2-40B4-BE49-F238E27FC236}">
                <a16:creationId xmlns:a16="http://schemas.microsoft.com/office/drawing/2014/main" id="{80B638FE-ED84-344D-21DF-9DCAE7979B90}"/>
              </a:ext>
            </a:extLst>
          </p:cNvPr>
          <p:cNvPicPr>
            <a:picLocks noChangeAspect="1"/>
          </p:cNvPicPr>
          <p:nvPr/>
        </p:nvPicPr>
        <p:blipFill>
          <a:blip r:embed="rId12"/>
          <a:stretch>
            <a:fillRect/>
          </a:stretch>
        </p:blipFill>
        <p:spPr>
          <a:xfrm>
            <a:off x="776553" y="1887360"/>
            <a:ext cx="3871912" cy="4572150"/>
          </a:xfrm>
          <a:prstGeom prst="rect">
            <a:avLst/>
          </a:prstGeom>
        </p:spPr>
      </p:pic>
      <p:sp>
        <p:nvSpPr>
          <p:cNvPr id="2" name="Rectangle 1">
            <a:extLst>
              <a:ext uri="{FF2B5EF4-FFF2-40B4-BE49-F238E27FC236}">
                <a16:creationId xmlns:a16="http://schemas.microsoft.com/office/drawing/2014/main" id="{46E5ADEF-C18B-40AD-BF8B-0628DD51872D}"/>
              </a:ext>
            </a:extLst>
          </p:cNvPr>
          <p:cNvSpPr/>
          <p:nvPr/>
        </p:nvSpPr>
        <p:spPr>
          <a:xfrm>
            <a:off x="935665" y="4082902"/>
            <a:ext cx="3381154" cy="1063256"/>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058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500"/>
                                        <p:tgtEl>
                                          <p:spTgt spid="14"/>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3F23E-9A93-4F8A-2B39-0BC2CCE0F3A6}"/>
              </a:ext>
            </a:extLst>
          </p:cNvPr>
          <p:cNvSpPr>
            <a:spLocks noGrp="1"/>
          </p:cNvSpPr>
          <p:nvPr>
            <p:ph type="title"/>
          </p:nvPr>
        </p:nvSpPr>
        <p:spPr>
          <a:xfrm>
            <a:off x="5283221" y="282462"/>
            <a:ext cx="6633365" cy="680786"/>
          </a:xfrm>
        </p:spPr>
        <p:txBody>
          <a:bodyPr>
            <a:normAutofit fontScale="90000"/>
          </a:bodyPr>
          <a:lstStyle/>
          <a:p>
            <a:r>
              <a:rPr lang="en-US" dirty="0">
                <a:solidFill>
                  <a:schemeClr val="bg1"/>
                </a:solidFill>
              </a:rPr>
              <a:t>Online Help</a:t>
            </a:r>
          </a:p>
        </p:txBody>
      </p:sp>
      <p:pic>
        <p:nvPicPr>
          <p:cNvPr id="6" name="Picture 5">
            <a:extLst>
              <a:ext uri="{FF2B5EF4-FFF2-40B4-BE49-F238E27FC236}">
                <a16:creationId xmlns:a16="http://schemas.microsoft.com/office/drawing/2014/main" id="{EA3D8266-53D4-DCC4-1B26-9AD384E9C880}"/>
              </a:ext>
            </a:extLst>
          </p:cNvPr>
          <p:cNvPicPr>
            <a:picLocks noChangeAspect="1"/>
          </p:cNvPicPr>
          <p:nvPr/>
        </p:nvPicPr>
        <p:blipFill>
          <a:blip r:embed="rId4"/>
          <a:stretch>
            <a:fillRect/>
          </a:stretch>
        </p:blipFill>
        <p:spPr>
          <a:xfrm>
            <a:off x="762174" y="317627"/>
            <a:ext cx="15815913" cy="7546085"/>
          </a:xfrm>
          <a:prstGeom prst="rect">
            <a:avLst/>
          </a:prstGeom>
        </p:spPr>
      </p:pic>
      <p:sp>
        <p:nvSpPr>
          <p:cNvPr id="4" name="Rectangle: Rounded Corners 3">
            <a:extLst>
              <a:ext uri="{FF2B5EF4-FFF2-40B4-BE49-F238E27FC236}">
                <a16:creationId xmlns:a16="http://schemas.microsoft.com/office/drawing/2014/main" id="{418E139C-EC38-11F0-7E14-D2072E6BB4AA}"/>
              </a:ext>
            </a:extLst>
          </p:cNvPr>
          <p:cNvSpPr/>
          <p:nvPr/>
        </p:nvSpPr>
        <p:spPr>
          <a:xfrm>
            <a:off x="4525208" y="5110560"/>
            <a:ext cx="7273055" cy="937314"/>
          </a:xfrm>
          <a:prstGeom prst="round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dirty="0"/>
          </a:p>
        </p:txBody>
      </p:sp>
      <p:sp>
        <p:nvSpPr>
          <p:cNvPr id="3" name="Rectangle: Rounded Corners 2">
            <a:extLst>
              <a:ext uri="{FF2B5EF4-FFF2-40B4-BE49-F238E27FC236}">
                <a16:creationId xmlns:a16="http://schemas.microsoft.com/office/drawing/2014/main" id="{4C499DA9-211F-79B9-4016-6CD9B4C7C1BC}"/>
              </a:ext>
            </a:extLst>
          </p:cNvPr>
          <p:cNvSpPr/>
          <p:nvPr/>
        </p:nvSpPr>
        <p:spPr>
          <a:xfrm>
            <a:off x="6064746" y="1260000"/>
            <a:ext cx="2323115" cy="46329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16730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803-D557-A8F6-1D41-8096146F6300}"/>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B419A732-C4CF-CE5A-C68B-A03FCE442BA7}"/>
              </a:ext>
            </a:extLst>
          </p:cNvPr>
          <p:cNvSpPr txBox="1"/>
          <p:nvPr/>
        </p:nvSpPr>
        <p:spPr>
          <a:xfrm>
            <a:off x="352450" y="1328290"/>
            <a:ext cx="8572449" cy="1171786"/>
          </a:xfrm>
          <a:prstGeom prst="rect">
            <a:avLst/>
          </a:prstGeom>
        </p:spPr>
        <p:txBody>
          <a:bodyPr vert="horz" lIns="91440" tIns="45720" rIns="91440" bIns="45720" rtlCol="0" anchor="b">
            <a:normAutofit/>
          </a:bodyPr>
          <a:lstStyle/>
          <a:p>
            <a:pPr algn="l" defTabSz="1300460" hangingPunct="1">
              <a:lnSpc>
                <a:spcPct val="90000"/>
              </a:lnSpc>
              <a:spcBef>
                <a:spcPts val="1422"/>
              </a:spcBef>
            </a:pPr>
            <a:r>
              <a:rPr lang="en-US" sz="3100" b="1" i="0" kern="1200" dirty="0">
                <a:solidFill>
                  <a:srgbClr val="D61F32"/>
                </a:solidFill>
                <a:latin typeface="Avenir Next Demi Bold" panose="020B0503020202020204" pitchFamily="34" charset="0"/>
                <a:ea typeface="+mn-ea"/>
                <a:cs typeface="+mn-cs"/>
              </a:rPr>
              <a:t>Contact your MyLegion support team to assist with any questions or tools on your MyLegion account.</a:t>
            </a:r>
          </a:p>
        </p:txBody>
      </p:sp>
      <p:sp>
        <p:nvSpPr>
          <p:cNvPr id="2" name="TextBox 1">
            <a:extLst>
              <a:ext uri="{FF2B5EF4-FFF2-40B4-BE49-F238E27FC236}">
                <a16:creationId xmlns:a16="http://schemas.microsoft.com/office/drawing/2014/main" id="{6BBAE919-A39A-6B56-83D1-841BFD7CD12E}"/>
              </a:ext>
            </a:extLst>
          </p:cNvPr>
          <p:cNvSpPr txBox="1"/>
          <p:nvPr/>
        </p:nvSpPr>
        <p:spPr>
          <a:xfrm>
            <a:off x="639254" y="3421415"/>
            <a:ext cx="8572449" cy="3670266"/>
          </a:xfrm>
          <a:prstGeom prst="rect">
            <a:avLst/>
          </a:prstGeom>
        </p:spPr>
        <p:txBody>
          <a:bodyPr vert="horz" lIns="91440" tIns="45720" rIns="91440" bIns="45720" rtlCol="0">
            <a:noAutofit/>
          </a:bodyPr>
          <a:lstStyle/>
          <a:p>
            <a:pPr algn="l" defTabSz="1300460" hangingPunct="1">
              <a:lnSpc>
                <a:spcPct val="90000"/>
              </a:lnSpc>
              <a:spcBef>
                <a:spcPts val="1422"/>
              </a:spcBef>
            </a:pPr>
            <a:r>
              <a:rPr lang="en-US" sz="4000" kern="1200" dirty="0">
                <a:solidFill>
                  <a:schemeClr val="tx1"/>
                </a:solidFill>
                <a:latin typeface="Avenir Next" panose="020B0503020202020204" pitchFamily="34" charset="0"/>
              </a:rPr>
              <a:t>MyLegion@legion.org</a:t>
            </a:r>
          </a:p>
          <a:p>
            <a:pPr algn="l" defTabSz="1300460" hangingPunct="1">
              <a:lnSpc>
                <a:spcPct val="90000"/>
              </a:lnSpc>
              <a:spcBef>
                <a:spcPts val="1422"/>
              </a:spcBef>
            </a:pPr>
            <a:r>
              <a:rPr lang="en-US" sz="4000" kern="1200" dirty="0">
                <a:solidFill>
                  <a:schemeClr val="tx1"/>
                </a:solidFill>
                <a:latin typeface="Avenir Next" panose="020B0503020202020204" pitchFamily="34" charset="0"/>
              </a:rPr>
              <a:t>833.253.9995</a:t>
            </a:r>
          </a:p>
          <a:p>
            <a:pPr algn="l" defTabSz="1300460" hangingPunct="1">
              <a:lnSpc>
                <a:spcPct val="90000"/>
              </a:lnSpc>
              <a:spcBef>
                <a:spcPts val="1422"/>
              </a:spcBef>
            </a:pPr>
            <a:endParaRPr lang="en-US" sz="4000" kern="1200" dirty="0">
              <a:solidFill>
                <a:schemeClr val="tx1"/>
              </a:solidFill>
              <a:latin typeface="Avenir Next" panose="020B0503020202020204" pitchFamily="34" charset="0"/>
            </a:endParaRPr>
          </a:p>
          <a:p>
            <a:pPr algn="l" defTabSz="1300460" hangingPunct="1">
              <a:lnSpc>
                <a:spcPct val="90000"/>
              </a:lnSpc>
              <a:spcBef>
                <a:spcPts val="1422"/>
              </a:spcBef>
            </a:pPr>
            <a:r>
              <a:rPr lang="en-US" sz="4000" kern="1200" dirty="0">
                <a:solidFill>
                  <a:schemeClr val="tx1"/>
                </a:solidFill>
                <a:latin typeface="Avenir Next" panose="020B0503020202020204" pitchFamily="34" charset="0"/>
              </a:rPr>
              <a:t>Monday – Friday</a:t>
            </a:r>
          </a:p>
          <a:p>
            <a:pPr algn="l" defTabSz="1300460" hangingPunct="1">
              <a:lnSpc>
                <a:spcPct val="90000"/>
              </a:lnSpc>
              <a:spcBef>
                <a:spcPts val="1422"/>
              </a:spcBef>
            </a:pPr>
            <a:r>
              <a:rPr lang="en-US" sz="4000" kern="1200" dirty="0">
                <a:solidFill>
                  <a:schemeClr val="tx1"/>
                </a:solidFill>
                <a:latin typeface="Avenir Next" panose="020B0503020202020204" pitchFamily="34" charset="0"/>
              </a:rPr>
              <a:t>8:00am – 4:30pm  (Eastern)</a:t>
            </a:r>
          </a:p>
          <a:p>
            <a:pPr algn="l" defTabSz="1300460" hangingPunct="1">
              <a:lnSpc>
                <a:spcPct val="90000"/>
              </a:lnSpc>
              <a:spcBef>
                <a:spcPts val="1422"/>
              </a:spcBef>
            </a:pPr>
            <a:endParaRPr lang="en-US" sz="4000" kern="1200" dirty="0">
              <a:solidFill>
                <a:schemeClr val="tx1"/>
              </a:solidFill>
              <a:latin typeface="Avenir Next" panose="020B0503020202020204" pitchFamily="34" charset="0"/>
            </a:endParaRPr>
          </a:p>
        </p:txBody>
      </p:sp>
      <p:sp>
        <p:nvSpPr>
          <p:cNvPr id="6" name="Text Placeholder 5">
            <a:extLst>
              <a:ext uri="{FF2B5EF4-FFF2-40B4-BE49-F238E27FC236}">
                <a16:creationId xmlns:a16="http://schemas.microsoft.com/office/drawing/2014/main" id="{234CD8B3-45D5-927E-5697-13170AD26866}"/>
              </a:ext>
            </a:extLst>
          </p:cNvPr>
          <p:cNvSpPr>
            <a:spLocks noGrp="1"/>
          </p:cNvSpPr>
          <p:nvPr>
            <p:ph type="body" sz="quarter" idx="10"/>
          </p:nvPr>
        </p:nvSpPr>
        <p:spPr>
          <a:xfrm>
            <a:off x="481013" y="394252"/>
            <a:ext cx="4157662" cy="520700"/>
          </a:xfrm>
        </p:spPr>
        <p:txBody>
          <a:bodyPr vert="horz" lIns="91440" tIns="45720" rIns="91440" bIns="45720" rtlCol="0">
            <a:normAutofit/>
          </a:bodyPr>
          <a:lstStyle/>
          <a:p>
            <a:r>
              <a:rPr lang="en-US" sz="3000" b="1" i="0" kern="1200">
                <a:latin typeface="Avenir Next Demi Bold" panose="020B0503020202020204" pitchFamily="34" charset="0"/>
                <a:ea typeface="+mn-ea"/>
                <a:cs typeface="+mn-cs"/>
              </a:rPr>
              <a:t>MYLEGION SUPPORT</a:t>
            </a:r>
          </a:p>
        </p:txBody>
      </p:sp>
    </p:spTree>
    <p:extLst>
      <p:ext uri="{BB962C8B-B14F-4D97-AF65-F5344CB8AC3E}">
        <p14:creationId xmlns:p14="http://schemas.microsoft.com/office/powerpoint/2010/main" val="1450878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B72E9-E423-0D08-40BD-F33839A38BF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945206F-3CF2-AB7E-C6B5-F3E76509D307}"/>
              </a:ext>
            </a:extLst>
          </p:cNvPr>
          <p:cNvPicPr>
            <a:picLocks noChangeAspect="1"/>
          </p:cNvPicPr>
          <p:nvPr/>
        </p:nvPicPr>
        <p:blipFill>
          <a:blip r:embed="rId4"/>
          <a:stretch>
            <a:fillRect/>
          </a:stretch>
        </p:blipFill>
        <p:spPr>
          <a:xfrm>
            <a:off x="2446454" y="87148"/>
            <a:ext cx="12698597" cy="9211961"/>
          </a:xfrm>
          <a:prstGeom prst="rect">
            <a:avLst/>
          </a:prstGeom>
        </p:spPr>
      </p:pic>
      <p:pic>
        <p:nvPicPr>
          <p:cNvPr id="6" name="Picture 5">
            <a:extLst>
              <a:ext uri="{FF2B5EF4-FFF2-40B4-BE49-F238E27FC236}">
                <a16:creationId xmlns:a16="http://schemas.microsoft.com/office/drawing/2014/main" id="{F7CA618B-DC1C-12B8-9987-327AE791E267}"/>
              </a:ext>
            </a:extLst>
          </p:cNvPr>
          <p:cNvPicPr>
            <a:picLocks noChangeAspect="1"/>
          </p:cNvPicPr>
          <p:nvPr/>
        </p:nvPicPr>
        <p:blipFill>
          <a:blip r:embed="rId5"/>
          <a:stretch>
            <a:fillRect/>
          </a:stretch>
        </p:blipFill>
        <p:spPr>
          <a:xfrm>
            <a:off x="7234098" y="2541523"/>
            <a:ext cx="4132575" cy="6944139"/>
          </a:xfrm>
          <a:prstGeom prst="rect">
            <a:avLst/>
          </a:prstGeom>
        </p:spPr>
      </p:pic>
      <p:pic>
        <p:nvPicPr>
          <p:cNvPr id="9" name="Picture 8">
            <a:extLst>
              <a:ext uri="{FF2B5EF4-FFF2-40B4-BE49-F238E27FC236}">
                <a16:creationId xmlns:a16="http://schemas.microsoft.com/office/drawing/2014/main" id="{79916632-4981-4435-9BAC-A9957C5EB01B}"/>
              </a:ext>
            </a:extLst>
          </p:cNvPr>
          <p:cNvPicPr>
            <a:picLocks noChangeAspect="1"/>
          </p:cNvPicPr>
          <p:nvPr/>
        </p:nvPicPr>
        <p:blipFill>
          <a:blip r:embed="rId6"/>
          <a:stretch>
            <a:fillRect/>
          </a:stretch>
        </p:blipFill>
        <p:spPr>
          <a:xfrm>
            <a:off x="7111340" y="297267"/>
            <a:ext cx="8849672" cy="2157107"/>
          </a:xfrm>
          <a:prstGeom prst="rect">
            <a:avLst/>
          </a:prstGeom>
          <a:effectLst>
            <a:glow rad="228600">
              <a:schemeClr val="accent5">
                <a:satMod val="175000"/>
                <a:alpha val="40000"/>
              </a:schemeClr>
            </a:glow>
          </a:effectLst>
        </p:spPr>
      </p:pic>
      <p:cxnSp>
        <p:nvCxnSpPr>
          <p:cNvPr id="15" name="Straight Arrow Connector 14">
            <a:extLst>
              <a:ext uri="{FF2B5EF4-FFF2-40B4-BE49-F238E27FC236}">
                <a16:creationId xmlns:a16="http://schemas.microsoft.com/office/drawing/2014/main" id="{423FB381-53F5-F251-F3FE-22B1A7E0D18F}"/>
              </a:ext>
            </a:extLst>
          </p:cNvPr>
          <p:cNvCxnSpPr>
            <a:cxnSpLocks/>
          </p:cNvCxnSpPr>
          <p:nvPr/>
        </p:nvCxnSpPr>
        <p:spPr>
          <a:xfrm flipV="1">
            <a:off x="8715178" y="1988457"/>
            <a:ext cx="1502566" cy="7129536"/>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E90A15C3-1751-3D49-0897-7088DC4FB9D1}"/>
              </a:ext>
            </a:extLst>
          </p:cNvPr>
          <p:cNvGrpSpPr/>
          <p:nvPr/>
        </p:nvGrpSpPr>
        <p:grpSpPr>
          <a:xfrm>
            <a:off x="8615701" y="3235857"/>
            <a:ext cx="8058379" cy="4529285"/>
            <a:chOff x="9992467" y="4257494"/>
            <a:chExt cx="6223678" cy="3692013"/>
          </a:xfrm>
        </p:grpSpPr>
        <p:pic>
          <p:nvPicPr>
            <p:cNvPr id="12" name="Picture 11">
              <a:extLst>
                <a:ext uri="{FF2B5EF4-FFF2-40B4-BE49-F238E27FC236}">
                  <a16:creationId xmlns:a16="http://schemas.microsoft.com/office/drawing/2014/main" id="{BE3E463C-6B31-2AE3-5750-C404840B652D}"/>
                </a:ext>
              </a:extLst>
            </p:cNvPr>
            <p:cNvPicPr>
              <a:picLocks noChangeAspect="1"/>
            </p:cNvPicPr>
            <p:nvPr/>
          </p:nvPicPr>
          <p:blipFill>
            <a:blip r:embed="rId7"/>
            <a:stretch>
              <a:fillRect/>
            </a:stretch>
          </p:blipFill>
          <p:spPr>
            <a:xfrm>
              <a:off x="9992467" y="4257494"/>
              <a:ext cx="6223678" cy="3692013"/>
            </a:xfrm>
            <a:prstGeom prst="rect">
              <a:avLst/>
            </a:prstGeom>
            <a:ln w="38100">
              <a:solidFill>
                <a:schemeClr val="accent1">
                  <a:lumMod val="75000"/>
                </a:schemeClr>
              </a:solidFill>
            </a:ln>
          </p:spPr>
        </p:pic>
        <p:sp>
          <p:nvSpPr>
            <p:cNvPr id="8" name="TextBox 7">
              <a:extLst>
                <a:ext uri="{FF2B5EF4-FFF2-40B4-BE49-F238E27FC236}">
                  <a16:creationId xmlns:a16="http://schemas.microsoft.com/office/drawing/2014/main" id="{E2A3DCF0-B7F3-9C42-BD74-47374750764C}"/>
                </a:ext>
              </a:extLst>
            </p:cNvPr>
            <p:cNvSpPr txBox="1"/>
            <p:nvPr/>
          </p:nvSpPr>
          <p:spPr>
            <a:xfrm>
              <a:off x="10353517" y="4951281"/>
              <a:ext cx="5176911" cy="1480203"/>
            </a:xfrm>
            <a:prstGeom prst="rect">
              <a:avLst/>
            </a:prstGeom>
            <a:solidFill>
              <a:schemeClr val="bg1"/>
            </a:solidFill>
            <a:ln>
              <a:noFill/>
            </a:ln>
          </p:spPr>
          <p:txBody>
            <a:bodyPr wrap="square" rtlCol="0">
              <a:spAutoFit/>
            </a:bodyPr>
            <a:lstStyle/>
            <a:p>
              <a:pPr algn="l"/>
              <a:r>
                <a:rPr lang="en-US" sz="2400" b="1" dirty="0"/>
                <a:t>The information has been submitted.  You can access it from My Consolidated Reports at any time.</a:t>
              </a:r>
            </a:p>
            <a:p>
              <a:pPr algn="l"/>
              <a:endParaRPr lang="en-US" sz="2400" b="1" dirty="0"/>
            </a:p>
            <a:p>
              <a:pPr algn="l"/>
              <a:endParaRPr lang="en-US" dirty="0"/>
            </a:p>
          </p:txBody>
        </p:sp>
      </p:grpSp>
      <p:grpSp>
        <p:nvGrpSpPr>
          <p:cNvPr id="13" name="Group 12">
            <a:extLst>
              <a:ext uri="{FF2B5EF4-FFF2-40B4-BE49-F238E27FC236}">
                <a16:creationId xmlns:a16="http://schemas.microsoft.com/office/drawing/2014/main" id="{40E885EF-2035-A798-FF05-5EB7E2136C4F}"/>
              </a:ext>
            </a:extLst>
          </p:cNvPr>
          <p:cNvGrpSpPr/>
          <p:nvPr/>
        </p:nvGrpSpPr>
        <p:grpSpPr>
          <a:xfrm>
            <a:off x="118294" y="3235858"/>
            <a:ext cx="8058379" cy="4634734"/>
            <a:chOff x="2985808" y="4301962"/>
            <a:chExt cx="6576867" cy="3692013"/>
          </a:xfrm>
        </p:grpSpPr>
        <p:pic>
          <p:nvPicPr>
            <p:cNvPr id="4" name="Picture 3">
              <a:extLst>
                <a:ext uri="{FF2B5EF4-FFF2-40B4-BE49-F238E27FC236}">
                  <a16:creationId xmlns:a16="http://schemas.microsoft.com/office/drawing/2014/main" id="{4534B257-BF5C-7B0D-7C01-ECC7DF47E9C7}"/>
                </a:ext>
              </a:extLst>
            </p:cNvPr>
            <p:cNvPicPr>
              <a:picLocks noChangeAspect="1"/>
            </p:cNvPicPr>
            <p:nvPr/>
          </p:nvPicPr>
          <p:blipFill>
            <a:blip r:embed="rId8"/>
            <a:stretch>
              <a:fillRect/>
            </a:stretch>
          </p:blipFill>
          <p:spPr>
            <a:xfrm>
              <a:off x="2985808" y="4301962"/>
              <a:ext cx="6576867" cy="3692013"/>
            </a:xfrm>
            <a:prstGeom prst="rect">
              <a:avLst/>
            </a:prstGeom>
            <a:ln w="38100">
              <a:solidFill>
                <a:schemeClr val="accent1"/>
              </a:solidFill>
            </a:ln>
          </p:spPr>
        </p:pic>
        <p:sp>
          <p:nvSpPr>
            <p:cNvPr id="11" name="TextBox 10">
              <a:extLst>
                <a:ext uri="{FF2B5EF4-FFF2-40B4-BE49-F238E27FC236}">
                  <a16:creationId xmlns:a16="http://schemas.microsoft.com/office/drawing/2014/main" id="{7997BB75-6791-73C4-81BB-CD0C3659F2E7}"/>
                </a:ext>
              </a:extLst>
            </p:cNvPr>
            <p:cNvSpPr txBox="1"/>
            <p:nvPr/>
          </p:nvSpPr>
          <p:spPr>
            <a:xfrm>
              <a:off x="3419526" y="4979963"/>
              <a:ext cx="5563761" cy="1152317"/>
            </a:xfrm>
            <a:prstGeom prst="rect">
              <a:avLst/>
            </a:prstGeom>
            <a:solidFill>
              <a:schemeClr val="bg1"/>
            </a:solidFill>
          </p:spPr>
          <p:txBody>
            <a:bodyPr wrap="square" rtlCol="0">
              <a:spAutoFit/>
            </a:bodyPr>
            <a:lstStyle/>
            <a:p>
              <a:pPr algn="l"/>
              <a:r>
                <a:rPr lang="en-US" sz="2400" b="1" dirty="0"/>
                <a:t>Your draft has been saved.  You can access it from My Consolidated Reports at any time.</a:t>
              </a:r>
            </a:p>
            <a:p>
              <a:pPr algn="l"/>
              <a:endParaRPr lang="en-US" sz="2400" b="1" dirty="0"/>
            </a:p>
            <a:p>
              <a:pPr algn="l"/>
              <a:endParaRPr lang="en-US" dirty="0"/>
            </a:p>
          </p:txBody>
        </p:sp>
      </p:grpSp>
    </p:spTree>
    <p:custDataLst>
      <p:tags r:id="rId1"/>
    </p:custDataLst>
    <p:extLst>
      <p:ext uri="{BB962C8B-B14F-4D97-AF65-F5344CB8AC3E}">
        <p14:creationId xmlns:p14="http://schemas.microsoft.com/office/powerpoint/2010/main" val="1986556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000"/>
                                        <p:tgtEl>
                                          <p:spTgt spid="15"/>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1000" fill="hold"/>
                                        <p:tgtEl>
                                          <p:spTgt spid="13"/>
                                        </p:tgtEl>
                                        <p:attrNameLst>
                                          <p:attrName>ppt_w</p:attrName>
                                        </p:attrNameLst>
                                      </p:cBhvr>
                                      <p:tavLst>
                                        <p:tav tm="0">
                                          <p:val>
                                            <p:fltVal val="0"/>
                                          </p:val>
                                        </p:tav>
                                        <p:tav tm="100000">
                                          <p:val>
                                            <p:strVal val="#ppt_w"/>
                                          </p:val>
                                        </p:tav>
                                      </p:tavLst>
                                    </p:anim>
                                    <p:anim calcmode="lin" valueType="num">
                                      <p:cBhvr>
                                        <p:cTn id="17" dur="1000" fill="hold"/>
                                        <p:tgtEl>
                                          <p:spTgt spid="13"/>
                                        </p:tgtEl>
                                        <p:attrNameLst>
                                          <p:attrName>ppt_h</p:attrName>
                                        </p:attrNameLst>
                                      </p:cBhvr>
                                      <p:tavLst>
                                        <p:tav tm="0">
                                          <p:val>
                                            <p:fltVal val="0"/>
                                          </p:val>
                                        </p:tav>
                                        <p:tav tm="100000">
                                          <p:val>
                                            <p:strVal val="#ppt_h"/>
                                          </p:val>
                                        </p:tav>
                                      </p:tavLst>
                                    </p:anim>
                                    <p:animEffect transition="in" filter="fade">
                                      <p:cBhvr>
                                        <p:cTn id="18" dur="1000"/>
                                        <p:tgtEl>
                                          <p:spTgt spid="13"/>
                                        </p:tgtEl>
                                      </p:cBhvr>
                                    </p:animEffect>
                                  </p:childTnLst>
                                </p:cTn>
                              </p:par>
                            </p:childTnLst>
                          </p:cTn>
                        </p:par>
                        <p:par>
                          <p:cTn id="19" fill="hold">
                            <p:stCondLst>
                              <p:cond delay="1000"/>
                            </p:stCondLst>
                            <p:childTnLst>
                              <p:par>
                                <p:cTn id="20" presetID="53" presetClass="entr" presetSubtype="16"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fltVal val="0"/>
                                          </p:val>
                                        </p:tav>
                                        <p:tav tm="100000">
                                          <p:val>
                                            <p:strVal val="#ppt_w"/>
                                          </p:val>
                                        </p:tav>
                                      </p:tavLst>
                                    </p:anim>
                                    <p:anim calcmode="lin" valueType="num">
                                      <p:cBhvr>
                                        <p:cTn id="23" dur="1000" fill="hold"/>
                                        <p:tgtEl>
                                          <p:spTgt spid="10"/>
                                        </p:tgtEl>
                                        <p:attrNameLst>
                                          <p:attrName>ppt_h</p:attrName>
                                        </p:attrNameLst>
                                      </p:cBhvr>
                                      <p:tavLst>
                                        <p:tav tm="0">
                                          <p:val>
                                            <p:fltVal val="0"/>
                                          </p:val>
                                        </p:tav>
                                        <p:tav tm="100000">
                                          <p:val>
                                            <p:strVal val="#ppt_h"/>
                                          </p:val>
                                        </p:tav>
                                      </p:tavLst>
                                    </p:anim>
                                    <p:animEffect transition="in" filter="fade">
                                      <p:cBhvr>
                                        <p:cTn id="2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0.7"/>
</p:tagLst>
</file>

<file path=ppt/tags/tag10.xml><?xml version="1.0" encoding="utf-8"?>
<p:tagLst xmlns:a="http://schemas.openxmlformats.org/drawingml/2006/main" xmlns:r="http://schemas.openxmlformats.org/officeDocument/2006/relationships" xmlns:p="http://schemas.openxmlformats.org/presentationml/2006/main">
  <p:tag name="TIMING" val="|30.7"/>
</p:tagLst>
</file>

<file path=ppt/tags/tag11.xml><?xml version="1.0" encoding="utf-8"?>
<p:tagLst xmlns:a="http://schemas.openxmlformats.org/drawingml/2006/main" xmlns:r="http://schemas.openxmlformats.org/officeDocument/2006/relationships" xmlns:p="http://schemas.openxmlformats.org/presentationml/2006/main">
  <p:tag name="TIMING" val="|30.7"/>
</p:tagLst>
</file>

<file path=ppt/tags/tag12.xml><?xml version="1.0" encoding="utf-8"?>
<p:tagLst xmlns:a="http://schemas.openxmlformats.org/drawingml/2006/main" xmlns:r="http://schemas.openxmlformats.org/officeDocument/2006/relationships" xmlns:p="http://schemas.openxmlformats.org/presentationml/2006/main">
  <p:tag name="TIMING" val="|30.7"/>
</p:tagLst>
</file>

<file path=ppt/tags/tag13.xml><?xml version="1.0" encoding="utf-8"?>
<p:tagLst xmlns:a="http://schemas.openxmlformats.org/drawingml/2006/main" xmlns:r="http://schemas.openxmlformats.org/officeDocument/2006/relationships" xmlns:p="http://schemas.openxmlformats.org/presentationml/2006/main">
  <p:tag name="TIMING" val="|17.3"/>
</p:tagLst>
</file>

<file path=ppt/tags/tag14.xml><?xml version="1.0" encoding="utf-8"?>
<p:tagLst xmlns:a="http://schemas.openxmlformats.org/drawingml/2006/main" xmlns:r="http://schemas.openxmlformats.org/officeDocument/2006/relationships" xmlns:p="http://schemas.openxmlformats.org/presentationml/2006/main">
  <p:tag name="TIMING" val="|17.3"/>
</p:tagLst>
</file>

<file path=ppt/tags/tag15.xml><?xml version="1.0" encoding="utf-8"?>
<p:tagLst xmlns:a="http://schemas.openxmlformats.org/drawingml/2006/main" xmlns:r="http://schemas.openxmlformats.org/officeDocument/2006/relationships" xmlns:p="http://schemas.openxmlformats.org/presentationml/2006/main">
  <p:tag name="TIMING" val="|30.7"/>
</p:tagLst>
</file>

<file path=ppt/tags/tag16.xml><?xml version="1.0" encoding="utf-8"?>
<p:tagLst xmlns:a="http://schemas.openxmlformats.org/drawingml/2006/main" xmlns:r="http://schemas.openxmlformats.org/officeDocument/2006/relationships" xmlns:p="http://schemas.openxmlformats.org/presentationml/2006/main">
  <p:tag name="TIMING" val="|38.6"/>
</p:tagLst>
</file>

<file path=ppt/tags/tag17.xml><?xml version="1.0" encoding="utf-8"?>
<p:tagLst xmlns:a="http://schemas.openxmlformats.org/drawingml/2006/main" xmlns:r="http://schemas.openxmlformats.org/officeDocument/2006/relationships" xmlns:p="http://schemas.openxmlformats.org/presentationml/2006/main">
  <p:tag name="TIMING" val="|30.7"/>
</p:tagLst>
</file>

<file path=ppt/tags/tag18.xml><?xml version="1.0" encoding="utf-8"?>
<p:tagLst xmlns:a="http://schemas.openxmlformats.org/drawingml/2006/main" xmlns:r="http://schemas.openxmlformats.org/officeDocument/2006/relationships" xmlns:p="http://schemas.openxmlformats.org/presentationml/2006/main">
  <p:tag name="TIMING" val="|38.6"/>
</p:tagLst>
</file>

<file path=ppt/tags/tag19.xml><?xml version="1.0" encoding="utf-8"?>
<p:tagLst xmlns:a="http://schemas.openxmlformats.org/drawingml/2006/main" xmlns:r="http://schemas.openxmlformats.org/officeDocument/2006/relationships" xmlns:p="http://schemas.openxmlformats.org/presentationml/2006/main">
  <p:tag name="TIMING" val="|30.7"/>
</p:tagLst>
</file>

<file path=ppt/tags/tag2.xml><?xml version="1.0" encoding="utf-8"?>
<p:tagLst xmlns:a="http://schemas.openxmlformats.org/drawingml/2006/main" xmlns:r="http://schemas.openxmlformats.org/officeDocument/2006/relationships" xmlns:p="http://schemas.openxmlformats.org/presentationml/2006/main">
  <p:tag name="TIMING" val="|30.7"/>
</p:tagLst>
</file>

<file path=ppt/tags/tag20.xml><?xml version="1.0" encoding="utf-8"?>
<p:tagLst xmlns:a="http://schemas.openxmlformats.org/drawingml/2006/main" xmlns:r="http://schemas.openxmlformats.org/officeDocument/2006/relationships" xmlns:p="http://schemas.openxmlformats.org/presentationml/2006/main">
  <p:tag name="TIMING" val="|1|2.5|1.7|4.2"/>
</p:tagLst>
</file>

<file path=ppt/tags/tag21.xml><?xml version="1.0" encoding="utf-8"?>
<p:tagLst xmlns:a="http://schemas.openxmlformats.org/drawingml/2006/main" xmlns:r="http://schemas.openxmlformats.org/officeDocument/2006/relationships" xmlns:p="http://schemas.openxmlformats.org/presentationml/2006/main">
  <p:tag name="TIMING" val="|30.7"/>
</p:tagLst>
</file>

<file path=ppt/tags/tag22.xml><?xml version="1.0" encoding="utf-8"?>
<p:tagLst xmlns:a="http://schemas.openxmlformats.org/drawingml/2006/main" xmlns:r="http://schemas.openxmlformats.org/officeDocument/2006/relationships" xmlns:p="http://schemas.openxmlformats.org/presentationml/2006/main">
  <p:tag name="TIMING" val="|1.4|1.6|1.4|1.8|2|7.2"/>
</p:tagLst>
</file>

<file path=ppt/tags/tag23.xml><?xml version="1.0" encoding="utf-8"?>
<p:tagLst xmlns:a="http://schemas.openxmlformats.org/drawingml/2006/main" xmlns:r="http://schemas.openxmlformats.org/officeDocument/2006/relationships" xmlns:p="http://schemas.openxmlformats.org/presentationml/2006/main">
  <p:tag name="TIMING" val="|30.7"/>
</p:tagLst>
</file>

<file path=ppt/tags/tag24.xml><?xml version="1.0" encoding="utf-8"?>
<p:tagLst xmlns:a="http://schemas.openxmlformats.org/drawingml/2006/main" xmlns:r="http://schemas.openxmlformats.org/officeDocument/2006/relationships" xmlns:p="http://schemas.openxmlformats.org/presentationml/2006/main">
  <p:tag name="TIMING" val="|3.4"/>
</p:tagLst>
</file>

<file path=ppt/tags/tag25.xml><?xml version="1.0" encoding="utf-8"?>
<p:tagLst xmlns:a="http://schemas.openxmlformats.org/drawingml/2006/main" xmlns:r="http://schemas.openxmlformats.org/officeDocument/2006/relationships" xmlns:p="http://schemas.openxmlformats.org/presentationml/2006/main">
  <p:tag name="TIMING" val="|30.7"/>
</p:tagLst>
</file>

<file path=ppt/tags/tag26.xml><?xml version="1.0" encoding="utf-8"?>
<p:tagLst xmlns:a="http://schemas.openxmlformats.org/drawingml/2006/main" xmlns:r="http://schemas.openxmlformats.org/officeDocument/2006/relationships" xmlns:p="http://schemas.openxmlformats.org/presentationml/2006/main">
  <p:tag name="TIMING" val="|3.6"/>
</p:tagLst>
</file>

<file path=ppt/tags/tag27.xml><?xml version="1.0" encoding="utf-8"?>
<p:tagLst xmlns:a="http://schemas.openxmlformats.org/drawingml/2006/main" xmlns:r="http://schemas.openxmlformats.org/officeDocument/2006/relationships" xmlns:p="http://schemas.openxmlformats.org/presentationml/2006/main">
  <p:tag name="TIMING" val="|19.9"/>
</p:tagLst>
</file>

<file path=ppt/tags/tag28.xml><?xml version="1.0" encoding="utf-8"?>
<p:tagLst xmlns:a="http://schemas.openxmlformats.org/drawingml/2006/main" xmlns:r="http://schemas.openxmlformats.org/officeDocument/2006/relationships" xmlns:p="http://schemas.openxmlformats.org/presentationml/2006/main">
  <p:tag name="TIMING" val="|30.7"/>
</p:tagLst>
</file>

<file path=ppt/tags/tag29.xml><?xml version="1.0" encoding="utf-8"?>
<p:tagLst xmlns:a="http://schemas.openxmlformats.org/drawingml/2006/main" xmlns:r="http://schemas.openxmlformats.org/officeDocument/2006/relationships" xmlns:p="http://schemas.openxmlformats.org/presentationml/2006/main">
  <p:tag name="TIMING" val="|30.7"/>
</p:tagLst>
</file>

<file path=ppt/tags/tag3.xml><?xml version="1.0" encoding="utf-8"?>
<p:tagLst xmlns:a="http://schemas.openxmlformats.org/drawingml/2006/main" xmlns:r="http://schemas.openxmlformats.org/officeDocument/2006/relationships" xmlns:p="http://schemas.openxmlformats.org/presentationml/2006/main">
  <p:tag name="TIMING" val="|30.7"/>
</p:tagLst>
</file>

<file path=ppt/tags/tag30.xml><?xml version="1.0" encoding="utf-8"?>
<p:tagLst xmlns:a="http://schemas.openxmlformats.org/drawingml/2006/main" xmlns:r="http://schemas.openxmlformats.org/officeDocument/2006/relationships" xmlns:p="http://schemas.openxmlformats.org/presentationml/2006/main">
  <p:tag name="TIMING" val="|30.7"/>
</p:tagLst>
</file>

<file path=ppt/tags/tag31.xml><?xml version="1.0" encoding="utf-8"?>
<p:tagLst xmlns:a="http://schemas.openxmlformats.org/drawingml/2006/main" xmlns:r="http://schemas.openxmlformats.org/officeDocument/2006/relationships" xmlns:p="http://schemas.openxmlformats.org/presentationml/2006/main">
  <p:tag name="TIMING" val="|15.2"/>
</p:tagLst>
</file>

<file path=ppt/tags/tag32.xml><?xml version="1.0" encoding="utf-8"?>
<p:tagLst xmlns:a="http://schemas.openxmlformats.org/drawingml/2006/main" xmlns:r="http://schemas.openxmlformats.org/officeDocument/2006/relationships" xmlns:p="http://schemas.openxmlformats.org/presentationml/2006/main">
  <p:tag name="TIMING" val="|15.2"/>
</p:tagLst>
</file>

<file path=ppt/tags/tag33.xml><?xml version="1.0" encoding="utf-8"?>
<p:tagLst xmlns:a="http://schemas.openxmlformats.org/drawingml/2006/main" xmlns:r="http://schemas.openxmlformats.org/officeDocument/2006/relationships" xmlns:p="http://schemas.openxmlformats.org/presentationml/2006/main">
  <p:tag name="TIMING" val="|30.7"/>
</p:tagLst>
</file>

<file path=ppt/tags/tag34.xml><?xml version="1.0" encoding="utf-8"?>
<p:tagLst xmlns:a="http://schemas.openxmlformats.org/drawingml/2006/main" xmlns:r="http://schemas.openxmlformats.org/officeDocument/2006/relationships" xmlns:p="http://schemas.openxmlformats.org/presentationml/2006/main">
  <p:tag name="TIMING" val="|15.2"/>
</p:tagLst>
</file>

<file path=ppt/tags/tag35.xml><?xml version="1.0" encoding="utf-8"?>
<p:tagLst xmlns:a="http://schemas.openxmlformats.org/drawingml/2006/main" xmlns:r="http://schemas.openxmlformats.org/officeDocument/2006/relationships" xmlns:p="http://schemas.openxmlformats.org/presentationml/2006/main">
  <p:tag name="TIMING" val="|30.7"/>
</p:tagLst>
</file>

<file path=ppt/tags/tag36.xml><?xml version="1.0" encoding="utf-8"?>
<p:tagLst xmlns:a="http://schemas.openxmlformats.org/drawingml/2006/main" xmlns:r="http://schemas.openxmlformats.org/officeDocument/2006/relationships" xmlns:p="http://schemas.openxmlformats.org/presentationml/2006/main">
  <p:tag name="TIMING" val="|19.9"/>
</p:tagLst>
</file>

<file path=ppt/tags/tag37.xml><?xml version="1.0" encoding="utf-8"?>
<p:tagLst xmlns:a="http://schemas.openxmlformats.org/drawingml/2006/main" xmlns:r="http://schemas.openxmlformats.org/officeDocument/2006/relationships" xmlns:p="http://schemas.openxmlformats.org/presentationml/2006/main">
  <p:tag name="TIMING" val="|30.7"/>
</p:tagLst>
</file>

<file path=ppt/tags/tag38.xml><?xml version="1.0" encoding="utf-8"?>
<p:tagLst xmlns:a="http://schemas.openxmlformats.org/drawingml/2006/main" xmlns:r="http://schemas.openxmlformats.org/officeDocument/2006/relationships" xmlns:p="http://schemas.openxmlformats.org/presentationml/2006/main">
  <p:tag name="TIMING" val="|19.9"/>
</p:tagLst>
</file>

<file path=ppt/tags/tag39.xml><?xml version="1.0" encoding="utf-8"?>
<p:tagLst xmlns:a="http://schemas.openxmlformats.org/drawingml/2006/main" xmlns:r="http://schemas.openxmlformats.org/officeDocument/2006/relationships" xmlns:p="http://schemas.openxmlformats.org/presentationml/2006/main">
  <p:tag name="TIMING" val="|30.7"/>
</p:tagLst>
</file>

<file path=ppt/tags/tag4.xml><?xml version="1.0" encoding="utf-8"?>
<p:tagLst xmlns:a="http://schemas.openxmlformats.org/drawingml/2006/main" xmlns:r="http://schemas.openxmlformats.org/officeDocument/2006/relationships" xmlns:p="http://schemas.openxmlformats.org/presentationml/2006/main">
  <p:tag name="TIMING" val="|30.7"/>
</p:tagLst>
</file>

<file path=ppt/tags/tag40.xml><?xml version="1.0" encoding="utf-8"?>
<p:tagLst xmlns:a="http://schemas.openxmlformats.org/drawingml/2006/main" xmlns:r="http://schemas.openxmlformats.org/officeDocument/2006/relationships" xmlns:p="http://schemas.openxmlformats.org/presentationml/2006/main">
  <p:tag name="TIMING" val="|30.7"/>
</p:tagLst>
</file>

<file path=ppt/tags/tag41.xml><?xml version="1.0" encoding="utf-8"?>
<p:tagLst xmlns:a="http://schemas.openxmlformats.org/drawingml/2006/main" xmlns:r="http://schemas.openxmlformats.org/officeDocument/2006/relationships" xmlns:p="http://schemas.openxmlformats.org/presentationml/2006/main">
  <p:tag name="TIMING" val="|19.9"/>
</p:tagLst>
</file>

<file path=ppt/tags/tag42.xml><?xml version="1.0" encoding="utf-8"?>
<p:tagLst xmlns:a="http://schemas.openxmlformats.org/drawingml/2006/main" xmlns:r="http://schemas.openxmlformats.org/officeDocument/2006/relationships" xmlns:p="http://schemas.openxmlformats.org/presentationml/2006/main">
  <p:tag name="TIMING" val="|4.5|19.2|10.7|2.4|2.9"/>
</p:tagLst>
</file>

<file path=ppt/tags/tag5.xml><?xml version="1.0" encoding="utf-8"?>
<p:tagLst xmlns:a="http://schemas.openxmlformats.org/drawingml/2006/main" xmlns:r="http://schemas.openxmlformats.org/officeDocument/2006/relationships" xmlns:p="http://schemas.openxmlformats.org/presentationml/2006/main">
  <p:tag name="TIMING" val="|30.7"/>
</p:tagLst>
</file>

<file path=ppt/tags/tag6.xml><?xml version="1.0" encoding="utf-8"?>
<p:tagLst xmlns:a="http://schemas.openxmlformats.org/drawingml/2006/main" xmlns:r="http://schemas.openxmlformats.org/officeDocument/2006/relationships" xmlns:p="http://schemas.openxmlformats.org/presentationml/2006/main">
  <p:tag name="TIMING" val="|30.7"/>
</p:tagLst>
</file>

<file path=ppt/tags/tag7.xml><?xml version="1.0" encoding="utf-8"?>
<p:tagLst xmlns:a="http://schemas.openxmlformats.org/drawingml/2006/main" xmlns:r="http://schemas.openxmlformats.org/officeDocument/2006/relationships" xmlns:p="http://schemas.openxmlformats.org/presentationml/2006/main">
  <p:tag name="TIMING" val="|30.7"/>
</p:tagLst>
</file>

<file path=ppt/tags/tag8.xml><?xml version="1.0" encoding="utf-8"?>
<p:tagLst xmlns:a="http://schemas.openxmlformats.org/drawingml/2006/main" xmlns:r="http://schemas.openxmlformats.org/officeDocument/2006/relationships" xmlns:p="http://schemas.openxmlformats.org/presentationml/2006/main">
  <p:tag name="TIMING" val="|30.7"/>
</p:tagLst>
</file>

<file path=ppt/tags/tag9.xml><?xml version="1.0" encoding="utf-8"?>
<p:tagLst xmlns:a="http://schemas.openxmlformats.org/drawingml/2006/main" xmlns:r="http://schemas.openxmlformats.org/officeDocument/2006/relationships" xmlns:p="http://schemas.openxmlformats.org/presentationml/2006/main">
  <p:tag name="TIMING" val="|30.7"/>
</p:tagLst>
</file>

<file path=ppt/theme/theme1.xml><?xml version="1.0" encoding="utf-8"?>
<a:theme xmlns:a="http://schemas.openxmlformats.org/drawingml/2006/main" name="American Legion Theme">
  <a:themeElements>
    <a:clrScheme name="TAL Custom">
      <a:dk1>
        <a:srgbClr val="231F20"/>
      </a:dk1>
      <a:lt1>
        <a:srgbClr val="FFFFFF"/>
      </a:lt1>
      <a:dk2>
        <a:srgbClr val="1B3D6D"/>
      </a:dk2>
      <a:lt2>
        <a:srgbClr val="E7E6E6"/>
      </a:lt2>
      <a:accent1>
        <a:srgbClr val="D72031"/>
      </a:accent1>
      <a:accent2>
        <a:srgbClr val="FFFFFF"/>
      </a:accent2>
      <a:accent3>
        <a:srgbClr val="1B3D6D"/>
      </a:accent3>
      <a:accent4>
        <a:srgbClr val="7F7F7F"/>
      </a:accent4>
      <a:accent5>
        <a:srgbClr val="D72131"/>
      </a:accent5>
      <a:accent6>
        <a:srgbClr val="F2F2F2"/>
      </a:accent6>
      <a:hlink>
        <a:srgbClr val="1B3D6D"/>
      </a:hlink>
      <a:folHlink>
        <a:srgbClr val="1B3D6D"/>
      </a:folHlink>
    </a:clrScheme>
    <a:fontScheme name="TAL Standard">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 TAL - Template Powerpoint  -  Read-Only" id="{05474E22-0C31-4FD0-9790-D9566FC49FE2}" vid="{6D5A5D01-41EC-4CAE-89FB-6B5ACDBF0574}"/>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2996780-8ee3-477e-ac96-c28f58c3e646">
      <UserInfo>
        <DisplayName/>
        <AccountId xsi:nil="true"/>
        <AccountType/>
      </UserInfo>
    </SharedWithUsers>
    <MediaLengthInSeconds xmlns="678c04f6-f183-44c2-9cd0-bee70d2694e8" xsi:nil="true"/>
    <Notes xmlns="678c04f6-f183-44c2-9cd0-bee70d2694e8" xsi:nil="true"/>
    <TaxCatchAll xmlns="f2996780-8ee3-477e-ac96-c28f58c3e646" xsi:nil="true"/>
    <lcf76f155ced4ddcb4097134ff3c332f xmlns="678c04f6-f183-44c2-9cd0-bee70d2694e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5F633947B556F48813B56F8D9C17A6C" ma:contentTypeVersion="19" ma:contentTypeDescription="Create a new document." ma:contentTypeScope="" ma:versionID="922f444168be34ef7a006eca550dae31">
  <xsd:schema xmlns:xsd="http://www.w3.org/2001/XMLSchema" xmlns:xs="http://www.w3.org/2001/XMLSchema" xmlns:p="http://schemas.microsoft.com/office/2006/metadata/properties" xmlns:ns2="678c04f6-f183-44c2-9cd0-bee70d2694e8" xmlns:ns3="f2996780-8ee3-477e-ac96-c28f58c3e646" targetNamespace="http://schemas.microsoft.com/office/2006/metadata/properties" ma:root="true" ma:fieldsID="dfb3574d0743da416242e39a53db2277" ns2:_="" ns3:_="">
    <xsd:import namespace="678c04f6-f183-44c2-9cd0-bee70d2694e8"/>
    <xsd:import namespace="f2996780-8ee3-477e-ac96-c28f58c3e6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Note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8c04f6-f183-44c2-9cd0-bee70d2694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dc981da-f853-451a-a046-e71042c6e608"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996780-8ee3-477e-ac96-c28f58c3e64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40d0bd-2444-4f1c-bb5b-8162e77adb9b}" ma:internalName="TaxCatchAll" ma:showField="CatchAllData" ma:web="f2996780-8ee3-477e-ac96-c28f58c3e6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CFC471-5ACB-4C5D-8C08-A06F19649396}">
  <ds:schemaRefs>
    <ds:schemaRef ds:uri="http://purl.org/dc/terms/"/>
    <ds:schemaRef ds:uri="http://schemas.microsoft.com/office/2006/documentManagement/types"/>
    <ds:schemaRef ds:uri="http://purl.org/dc/dcmitype/"/>
    <ds:schemaRef ds:uri="http://schemas.microsoft.com/office/2006/metadata/properties"/>
    <ds:schemaRef ds:uri="678c04f6-f183-44c2-9cd0-bee70d2694e8"/>
    <ds:schemaRef ds:uri="f2996780-8ee3-477e-ac96-c28f58c3e646"/>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BEDBB8E-E97C-4934-9046-44C4A19959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8c04f6-f183-44c2-9cd0-bee70d2694e8"/>
    <ds:schemaRef ds:uri="f2996780-8ee3-477e-ac96-c28f58c3e6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E612F0F-5350-43A8-96E7-1CD8DD314A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2023 - TAL - Template Powerpoint</Template>
  <TotalTime>4866</TotalTime>
  <Words>4183</Words>
  <Application>Microsoft Office PowerPoint</Application>
  <PresentationFormat>Custom</PresentationFormat>
  <Paragraphs>377</Paragraphs>
  <Slides>84</Slides>
  <Notes>84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84</vt:i4>
      </vt:variant>
    </vt:vector>
  </HeadingPairs>
  <TitlesOfParts>
    <vt:vector size="92" baseType="lpstr">
      <vt:lpstr>Aptos</vt:lpstr>
      <vt:lpstr>Arial</vt:lpstr>
      <vt:lpstr>Avenir Next</vt:lpstr>
      <vt:lpstr>Avenir Next Demi Bold</vt:lpstr>
      <vt:lpstr>Calibri</vt:lpstr>
      <vt:lpstr>Times New Roman</vt:lpstr>
      <vt:lpstr>Wingdings</vt:lpstr>
      <vt:lpstr>American Legion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Online Help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Bossen, Erin</dc:creator>
  <cp:lastModifiedBy>Vickers, Libby</cp:lastModifiedBy>
  <cp:revision>6</cp:revision>
  <cp:lastPrinted>2021-10-04T12:15:22Z</cp:lastPrinted>
  <dcterms:created xsi:type="dcterms:W3CDTF">2024-02-15T16:33:50Z</dcterms:created>
  <dcterms:modified xsi:type="dcterms:W3CDTF">2026-07-16T16:01:01Z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cc91b28-7e0e-4bfd-870f-ca289b7f09ce_Enabled">
    <vt:lpwstr>true</vt:lpwstr>
  </property>
  <property fmtid="{D5CDD505-2E9C-101B-9397-08002B2CF9AE}" pid="3" name="MSIP_Label_ecc91b28-7e0e-4bfd-870f-ca289b7f09ce_SetDate">
    <vt:lpwstr>2022-08-12T10:27:40Z</vt:lpwstr>
  </property>
  <property fmtid="{D5CDD505-2E9C-101B-9397-08002B2CF9AE}" pid="4" name="MSIP_Label_ecc91b28-7e0e-4bfd-870f-ca289b7f09ce_Method">
    <vt:lpwstr>Standard</vt:lpwstr>
  </property>
  <property fmtid="{D5CDD505-2E9C-101B-9397-08002B2CF9AE}" pid="5" name="MSIP_Label_ecc91b28-7e0e-4bfd-870f-ca289b7f09ce_Name">
    <vt:lpwstr>Confidential</vt:lpwstr>
  </property>
  <property fmtid="{D5CDD505-2E9C-101B-9397-08002B2CF9AE}" pid="6" name="MSIP_Label_ecc91b28-7e0e-4bfd-870f-ca289b7f09ce_SiteId">
    <vt:lpwstr>dd9d243c-8688-470f-8812-4ceb7ac50b6c</vt:lpwstr>
  </property>
  <property fmtid="{D5CDD505-2E9C-101B-9397-08002B2CF9AE}" pid="7" name="MSIP_Label_ecc91b28-7e0e-4bfd-870f-ca289b7f09ce_ActionId">
    <vt:lpwstr>89b74791-f7fc-4de7-a335-4b9acadae9e0</vt:lpwstr>
  </property>
  <property fmtid="{D5CDD505-2E9C-101B-9397-08002B2CF9AE}" pid="8" name="MSIP_Label_ecc91b28-7e0e-4bfd-870f-ca289b7f09ce_ContentBits">
    <vt:lpwstr>0</vt:lpwstr>
  </property>
  <property fmtid="{D5CDD505-2E9C-101B-9397-08002B2CF9AE}" pid="9" name="ContentTypeId">
    <vt:lpwstr>0x01010085F633947B556F48813B56F8D9C17A6C</vt:lpwstr>
  </property>
  <property fmtid="{D5CDD505-2E9C-101B-9397-08002B2CF9AE}" pid="10" name="MediaServiceImageTags">
    <vt:lpwstr/>
  </property>
  <property fmtid="{D5CDD505-2E9C-101B-9397-08002B2CF9AE}" pid="11" name="Order">
    <vt:r8>198700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